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notesSlides/notesSlide2.xml" ContentType="application/vnd.openxmlformats-officedocument.presentationml.notesSlide+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notesSlides/notesSlide3.xml" ContentType="application/vnd.openxmlformats-officedocument.presentationml.notesSlide+xml"/>
  <Override PartName="/ppt/notesSlides/notesSlide4.xml" ContentType="application/vnd.openxmlformats-officedocument.presentationml.notesSlide+xml"/>
  <Override PartName="/ppt/ink/ink31.xml" ContentType="application/inkml+xml"/>
  <Override PartName="/ppt/ink/ink32.xml" ContentType="application/inkml+xml"/>
  <Override PartName="/ppt/ink/ink33.xml" ContentType="application/inkml+xml"/>
  <Override PartName="/ppt/ink/ink34.xml" ContentType="application/inkml+xml"/>
  <Override PartName="/ppt/ink/ink35.xml" ContentType="application/inkml+xml"/>
  <Override PartName="/ppt/ink/ink36.xml" ContentType="application/inkml+xml"/>
  <Override PartName="/ppt/ink/ink37.xml" ContentType="application/inkml+xml"/>
  <Override PartName="/ppt/ink/ink38.xml" ContentType="application/inkml+xml"/>
  <Override PartName="/ppt/notesSlides/notesSlide5.xml" ContentType="application/vnd.openxmlformats-officedocument.presentationml.notesSlide+xml"/>
  <Override PartName="/ppt/ink/ink39.xml" ContentType="application/inkml+xml"/>
  <Override PartName="/ppt/ink/ink40.xml" ContentType="application/inkml+xml"/>
  <Override PartName="/ppt/ink/ink41.xml" ContentType="application/inkml+xml"/>
  <Override PartName="/ppt/ink/ink42.xml" ContentType="application/inkml+xml"/>
  <Override PartName="/ppt/ink/ink43.xml" ContentType="application/inkml+xml"/>
  <Override PartName="/ppt/notesSlides/notesSlide6.xml" ContentType="application/vnd.openxmlformats-officedocument.presentationml.notesSlide+xml"/>
  <Override PartName="/ppt/ink/ink44.xml" ContentType="application/inkml+xml"/>
  <Override PartName="/ppt/ink/ink45.xml" ContentType="application/inkml+xml"/>
  <Override PartName="/ppt/ink/ink46.xml" ContentType="application/inkml+xml"/>
  <Override PartName="/ppt/ink/ink47.xml" ContentType="application/inkml+xml"/>
  <Override PartName="/ppt/ink/ink48.xml" ContentType="application/inkml+xml"/>
  <Override PartName="/ppt/notesSlides/notesSlide7.xml" ContentType="application/vnd.openxmlformats-officedocument.presentationml.notesSlide+xml"/>
  <Override PartName="/ppt/ink/ink49.xml" ContentType="application/inkml+xml"/>
  <Override PartName="/ppt/ink/ink50.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74" r:id="rId9"/>
    <p:sldId id="263" r:id="rId10"/>
    <p:sldId id="264" r:id="rId11"/>
    <p:sldId id="265" r:id="rId12"/>
    <p:sldId id="266" r:id="rId13"/>
    <p:sldId id="268" r:id="rId14"/>
    <p:sldId id="267" r:id="rId15"/>
    <p:sldId id="269" r:id="rId16"/>
    <p:sldId id="270" r:id="rId17"/>
    <p:sldId id="272" r:id="rId18"/>
    <p:sldId id="271" r:id="rId19"/>
    <p:sldId id="275" r:id="rId20"/>
    <p:sldId id="273" r:id="rId21"/>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426" autoAdjust="0"/>
    <p:restoredTop sz="87651" autoAdjust="0"/>
  </p:normalViewPr>
  <p:slideViewPr>
    <p:cSldViewPr snapToGrid="0">
      <p:cViewPr varScale="1">
        <p:scale>
          <a:sx n="72" d="100"/>
          <a:sy n="72" d="100"/>
        </p:scale>
        <p:origin x="946"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5T12:47:50.071"/>
    </inkml:context>
    <inkml:brush xml:id="br0">
      <inkml:brushProperty name="width" value="0.2" units="cm"/>
      <inkml:brushProperty name="height" value="0.2" units="cm"/>
    </inkml:brush>
  </inkml:definitions>
  <inkml:trace contextRef="#ctx0" brushRef="#br0">4806 2400 8192,'-28'18'10969,"-24"-1"-10394,8-3-651,-44 27 76,19-7 0,-1-3 0,-119 34 0,83-43 10,0-4-1,-1-4 0,-212-2 1,42-29-2844,136-1 2041,1-6 0,2-6 1,1-6-1,1-5 1,-256-119-1,255 90 140,3-6 1,4-6-1,3-5 0,4-6 0,-155-152 1,14-27 652,11-11 0,14-12 0,-205-329 0,322 418 0,107 179 0</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5T12:53:20.063"/>
    </inkml:context>
    <inkml:brush xml:id="br0">
      <inkml:brushProperty name="width" value="0.2" units="cm"/>
      <inkml:brushProperty name="height" value="0.2" units="cm"/>
      <inkml:brushProperty name="color" value="#FF0066"/>
    </inkml:brush>
  </inkml:definitions>
  <inkml:trace contextRef="#ctx0" brushRef="#br0">0 130 8192,'5'-9'10390,"5"2"-8254,14-1-3973,-21 7 2616,35-6-779,-1 2 0,1 1 0,73 3 0,-52 1 0,80-2 123,249-5-2420,-131-14-3881,-83-3 3590,-70 9 3763,-1 2 6399,-25 8-6521,81 5-1,-61 2-1525,719-1-9983,5-1 10343,-219 0 9330,-563 0-7306</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5T12:53:21.116"/>
    </inkml:context>
    <inkml:brush xml:id="br0">
      <inkml:brushProperty name="width" value="0.2" units="cm"/>
      <inkml:brushProperty name="height" value="0.2" units="cm"/>
      <inkml:brushProperty name="color" value="#FF0066"/>
    </inkml:brush>
  </inkml:definitions>
  <inkml:trace contextRef="#ctx0" brushRef="#br0">1 0 8192,'25'4'11505,"16"8"-12026,-17-4 1005,166 42-484,361 44 0,-549-94 0,35 9 0,-37-9 0,1 0 0,-1 0 0,1 0 0,0 0 0,-1 1 0,1-1 0,-1 0 0,1 0 0,-1 1 0,1-1 0,-1 0 0,1 1 0,-1-1 0,1 1 0,-1-1 0,0 0 0,1 1 0,-1-1 0,1 1 0,-1-1 0,0 1 0,0 0 0,1-1 0,-1 1 0,0-1 0,0 1 0,0-1 0,0 1 0,1 0 0,-1-1 0,0 1 0,0-1 0,0 1 0,0 0 0,0-1 0,-1 1 0,1 0 0,0-1 0,0 1 0,0-1 0,0 1 0,-1-1 0,1 1 0,0-1 0,-1 1 0,1-1 0,0 1 0,-1-1 0,1 1 0,0-1 0,-1 1 0,1-1 0,-1 1 0,0-1 0,-15 14 0,-1 0 0,-1-1 0,1-1 0,-33 15 0,7-2 0,-254 148-11468,274-159 11468</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5T12:56:06.189"/>
    </inkml:context>
    <inkml:brush xml:id="br0">
      <inkml:brushProperty name="width" value="0.2" units="cm"/>
      <inkml:brushProperty name="height" value="0.2" units="cm"/>
      <inkml:brushProperty name="color" value="#FF0066"/>
    </inkml:brush>
  </inkml:definitions>
  <inkml:trace contextRef="#ctx0" brushRef="#br0">0 0 8192,'126'0'8054,"0"2"-4450,464 12-3794,778 1-5535,-3 0-18,-748 9 5638,602 9 769,-343-36-2928,442 4 12138,-341 0-6575,-895 3-3931,1 4 0,90 20 0,57 7 2528,-191-32-1896</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5T12:56:07.302"/>
    </inkml:context>
    <inkml:brush xml:id="br0">
      <inkml:brushProperty name="width" value="0.2" units="cm"/>
      <inkml:brushProperty name="height" value="0.2" units="cm"/>
      <inkml:brushProperty name="color" value="#FF0066"/>
    </inkml:brush>
  </inkml:definitions>
  <inkml:trace contextRef="#ctx0" brushRef="#br0">93 26 8192,'23'-15'8558,"-15"12"-7489,-1 1-602,0 0 0,1 1 0,0 0 0,-1 0-1,15 0 1,0 3-787,0 0 0,31 8 0,-16-1 320,66 24 0,-93-30 0,-1 1 0,0 1 0,0-1 0,0 2 0,-1-1 0,1 1 0,-1 0 0,-1 1 0,1 0 0,-1 0 0,0 1 0,8 11 0,-14-17-2,0 0 1,0 0-1,0 1 0,0-1 0,0 0 0,0 0 0,-1 0 1,1 1-1,-1-1 0,1 0 0,-1 1 0,0-1 0,0 0 1,0 1-1,0-1 0,-1 0 0,1 1 0,-1-1 1,1 0-1,-1 0 0,0 1 0,-1 1 0,0 1 12,-1-1 0,0 1 1,-1-1-1,1 0 0,-1 0 0,0 0 0,0-1 0,0 1 0,-7 3 0,-11 7-557,0-2 0,-1-1 0,-31 10 0,44-17-120,-270 107-8005,273-108 9543,-1 0 1,1 1 0,0 0-1,0 1 1,0-1 0,1 1-1,-1 0 1,-7 9 0,-1 4 102</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5T12:57:23.699"/>
    </inkml:context>
    <inkml:brush xml:id="br0">
      <inkml:brushProperty name="width" value="0.2" units="cm"/>
      <inkml:brushProperty name="height" value="0.2" units="cm"/>
      <inkml:brushProperty name="color" value="#FF0066"/>
    </inkml:brush>
  </inkml:definitions>
  <inkml:trace contextRef="#ctx0" brushRef="#br0">2301 0 8192,'30'11'9223,"-27"-7"-8711,-1-1-236,0 0 0,0 0 0,0 0 0,0 0 0,-1 1 1,0-1-1,1 0 0,-1 1 0,0 4 0,2 10-761,-1 0-1,-1 1 1,-2 21 0,0-5 1398,40 269-913,-19-177 0,-2 118 0,-5-36 0,20 223 49,-31-247-2894,-3 916-5827,2-1070 9179,-3 0-1,0-1 1,-2 1 0,-1 0 0,-2-1 0,-1 0-1,-1 0 1,-1-1 0,-2 0 0,-1-1 0,-1-1-1,-2 0 1,0 0 0,-2-2 0,-1 0 0,-1-1 0,-28 27-1,12-20-116,0-1-1,-3-1 1,0-3-1,-1-1 1,-87 39-1,78-44-2814,0-3-1,-93 20 1,75-20 1164,-99 38 0,98-30 430,-75 16 1,34-22 830,0-4 0,-1-6 0,-142-5 0,238-4 17,-20-1 539,-1 1 0,1 2 0,0 1-1,-52 12 1,48-5 2179,1-3-1,-45 3 1,-157-5-2341,229-5-320,-21 0-74</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5T12:57:25.085"/>
    </inkml:context>
    <inkml:brush xml:id="br0">
      <inkml:brushProperty name="width" value="0.2" units="cm"/>
      <inkml:brushProperty name="height" value="0.2" units="cm"/>
      <inkml:brushProperty name="color" value="#FF0066"/>
    </inkml:brush>
  </inkml:definitions>
  <inkml:trace contextRef="#ctx0" brushRef="#br0">414 0 8192,'-38'45'10545,"4"3"-8588,20-27-2216,-1-1 1,0 0 0,-23 21-1,28-32 259,0 0 0,0 0 0,-1-1 0,1 0 0,-2-1 0,1-1 0,-1 0 0,0 0 0,-1-1 0,1-1 0,-19 5 0,12-6 0,11-2 0,1 0 0,-1 0 0,0 1 0,0 0 0,1 0 0,-1 1 0,1 0 0,-1 0 0,-6 5 0,13-7 0,1-1 0,-1 1 0,1-1 0,0 0 0,0 1 0,-1-1 0,1 1 0,0-1 0,0 1 0,0 0 0,-1-1 0,1 1 0,0-1 0,0 1 0,0-1 0,0 1 0,0-1 0,0 1 0,0-1 0,0 1 0,0 0 0,1-1 0,-1 1 0,0-1 0,0 1 0,0-1 0,1 1 0,-1-1 0,0 1 0,0-1 0,1 1 0,-1-1 0,0 0 0,1 1 0,0 0 0,16 14 0,8 0-605,1 0 0,1-2 1,0-1-1,40 11 0,-23-7-317,72 21-2385,-66-22 1200,85 37-1,-102-35 2108</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5T14:49:56.101"/>
    </inkml:context>
    <inkml:brush xml:id="br0">
      <inkml:brushProperty name="width" value="0.2" units="cm"/>
      <inkml:brushProperty name="height" value="0.2" units="cm"/>
      <inkml:brushProperty name="color" value="#66CC00"/>
    </inkml:brush>
  </inkml:definitions>
  <inkml:trace contextRef="#ctx0" brushRef="#br0">794 180 8192,'-5'-30'8427,"1"18"-7223,1 6-924,0 1-1,0 1 1,0-1-1,-1 0 1,1 1-1,-1 0 1,0 0-1,0 0 1,-7-5-1,4 4-366,0 1 0,0 0 0,-1 0 0,1 0 0,-1 1 0,0 0 0,0 0-1,0 1 1,-1 0 0,-14-1 0,-7 0-1603,0-2 0,-40-12-1,45 10 92,-1 1 0,1 1-1,-52-2 1,64 7 1599,1 1 0,-1 0 0,0 1 0,0 0 0,0 2 0,1-1 0,0 1 0,-1 1 0,2 0 0,-1 1 0,0 0 0,1 1 0,0 0 0,1 1 0,0 0 0,0 0 0,1 1 0,0 1 0,0-1 0,1 1 0,0 1 0,1 0 0,0 0 0,-8 19 0,-2 7 0,3 2 0,1 0 0,1 0 0,3 1 0,1 0 0,2 1 0,1 0 0,3 0 0,1 0 0,8 71 0,-5-104 0,-1 0 0,1 0 0,1 0 0,-1 0 0,1 0 0,1 0 0,-1-1 0,1 1 0,1-1 0,-1 0 0,1-1 0,1 1 0,-1-1 0,1 0 0,0 0 0,8 6 0,0-2 0,0 0 0,0-1 0,0-1 0,1 0 0,0-1 0,1-1 0,17 5 0,-2-2 1032,0-1 0,0-2 0,1-1 1,0-1-1,0-2 0,-1-1 0,1-2 1,0-1-1,0-1 0,47-12 0,-62 9-1177,1-2 0,-1 0-1,0-1 1,30-21 0,21-23-7301,-63 47 7343,0 1 1,0-1-1,0 0 1,0 0 0,-1-1-1,0 0 1,-1 1-1,0-1 1,0 0-1,0-1 1,-1 1-1,0 0 1,0-1-1,0 0 1,-1-8 0,1-16 191,-1-1 0,-5-44 0,0 3 81,2 33 1728,-2 0-1,-2 0 1,-1 1 0,-15-47-1,16 65-1897</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5T14:49:58.660"/>
    </inkml:context>
    <inkml:brush xml:id="br0">
      <inkml:brushProperty name="width" value="0.2" units="cm"/>
      <inkml:brushProperty name="height" value="0.2" units="cm"/>
      <inkml:brushProperty name="color" value="#66CC00"/>
    </inkml:brush>
  </inkml:definitions>
  <inkml:trace contextRef="#ctx0" brushRef="#br0">1 183 8192,'9'-15'11955,"23"0"-13343,-23 11 2289,39-19 1508,1 1-3422,117-42-10457,-95 42 10635,-18 10 7737,1 6-3353,115 7-3485,-71 2 330,-85-3-339,0 0-1,0 1 0,0 0 1,1 1-1,-2 1 0,24 7 1,11 17-1699,-3 18-5456,5 21 6582,-3 2 1,-2 1-1,-4 3 1,-3 2-1,30 85 1,-52-116 517,11 60 0,-11-37 0,-5-9 0,-2 1 0,-3 0 0,-3 1 0,-6 79 0,2-15 0,2-55 0,-2 98 0,0-143 0,-1 0 0,-1-1 0,-1 0 0,-1 0 0,-10 26 0,-16 40-128,20-52 471,-25 51 1,-107 223-903,46-84 559,-25 48 0,109-226 3821,13-41-3056,0-1-1,0 1 1,-1-1 0,0 1-1,0-1 1,-1 0 0,0 0 0,0 0-1,-7 9 1,10-14-765,0-1 0,-1 1 0,1-1 0,0 0 0,-1 1 0,1-1 0,0 0 0,-1 1 0,1-1 0,-1 0 0,1 0 0,0 1 0,-1-1 0,1 0 0,-1 0 0,1 0 0,-1 0 0,1 1 0,-1-1 0,1 0 0,-1 0 0,1 0 0,-1 0 0,1 0 0,-1 0 0,1 0 0,-1-1 0,1 1 0,-1 0 0,1 0 0,-1 0 0,1 0 0,-1-1 0,1 1 0,-1 0 0,-9-19 0,2-25 0,7 21 0</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5T14:49:59.531"/>
    </inkml:context>
    <inkml:brush xml:id="br0">
      <inkml:brushProperty name="width" value="0.2" units="cm"/>
      <inkml:brushProperty name="height" value="0.2" units="cm"/>
      <inkml:brushProperty name="color" value="#66CC00"/>
    </inkml:brush>
  </inkml:definitions>
  <inkml:trace contextRef="#ctx0" brushRef="#br0">0 0 8192,'0'4'11468,"0"6"-11468,4 10 0,6 1 0,10-2 0,6-6 0,11-3 0,13-5 0,10-3 0,0-1 0,-2-1-2971,-7-1 2971,-7 0-5848,-7 0 3199,-10 0 2649</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5T14:50:01.923"/>
    </inkml:context>
    <inkml:brush xml:id="br0">
      <inkml:brushProperty name="width" value="0.2" units="cm"/>
      <inkml:brushProperty name="height" value="0.2" units="cm"/>
      <inkml:brushProperty name="color" value="#66CC00"/>
    </inkml:brush>
  </inkml:definitions>
  <inkml:trace contextRef="#ctx0" brushRef="#br0">491 160 8192,'-52'0'8442,"-1"-1"-4951,-167 3-3956,213-2 267,0 1 1,0 1-1,0-1 0,0 1 1,0 0-1,0 0 0,0 1 0,1 0 1,0 0-1,-1 1 0,1 0 0,0 0 1,1 0-1,-1 1 0,1 0 0,0 0 1,0 0-1,0 0 0,1 1 1,0 0-1,0 0 0,0 0 0,1 1 1,0-1-1,0 1 0,1-1 0,-1 1 1,-1 10-1,0 5-519,0 0 0,1 1 1,1-1-1,2 1 0,0-1 0,1 1 1,8 43-1,-8-59 717,1 1 0,0 0 0,1-1 0,0 0 0,0 1 0,0-1 0,1 0 0,0-1 0,0 1 0,1-1 0,0 0 0,0 0 0,9 8 0,-6-7 0,1 0 0,1-1 0,-1 0 0,1-1 0,0 0 0,1 0 0,-1-1 0,17 4 0,12 0 0,0-2 0,1-2 0,-1-1 0,48-4 0,-82 1 0,0 0 0,1 0 0,0 0 0,-1-1 0,0 1 0,1-1 0,-1-1 0,1 1 0,-1-1 0,0 0 0,0 0 0,0 0 0,0-1 0,0 0 0,-1 0 0,1 0 0,-1 0 0,0-1 0,0 0 0,0 0 0,4-5 0,-2 0 0,-1 0 0,-1 0 0,1-1 0,-1 1 0,-1-1 0,0 0 0,0 0 0,-1 0 0,-1 0 0,1-12 0,3-54 2616,-7-81 1,0 50 75,-5 33 606,5 66-3278,0-1 1,0 1-1,-1 0 1,0 0-1,0 1 1,-1-1-1,0 1 0,-1-1 1,1 1-1,-1 1 1,-6-8-1,-6-2-20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5T12:47:51.673"/>
    </inkml:context>
    <inkml:brush xml:id="br0">
      <inkml:brushProperty name="width" value="0.2" units="cm"/>
      <inkml:brushProperty name="height" value="0.2" units="cm"/>
    </inkml:brush>
  </inkml:definitions>
  <inkml:trace contextRef="#ctx0" brushRef="#br0">0 2 8192,'33'-1'8198,"-1"1"-4549,106 1-5939,-136 0 2142,0-1 0,1 0 0,-1 1 0,1-1 0,-1 1 0,0 0 0,0 0 1,1 0-1,-1 0 0,0 0 0,0 0 0,0 0 0,0 1 0,0-1 0,0 1 0,-1 0 0,1-1 0,0 1 1,-1 0-1,3 4 0,-2-1-163,1-1 1,-2 1-1,1 0 0,-1 0 1,1 0-1,-1 0 1,-1 0-1,1 0 0,-1 8 1,-1 7-527,-1 1 1,0-1 0,-11 38 0,-47 122 836,55-157 0</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6T09:50:49.696"/>
    </inkml:context>
    <inkml:brush xml:id="br0">
      <inkml:brushProperty name="width" value="0.2" units="cm"/>
      <inkml:brushProperty name="height" value="0.2" units="cm"/>
      <inkml:brushProperty name="color" value="#FF0066"/>
    </inkml:brush>
  </inkml:definitions>
  <inkml:trace contextRef="#ctx0" brushRef="#br0">1 1 8192,'10'16'12144,"22"-2"-13780,-25-11 2596,78 25-953,1-3 1,2-4-1,0-4 0,115 8 0,367-8-347,-482-16 149,160 0-1324,759-6-7943,-216-62 14956,-225 11-3474,-225 43-6176,46-4 782,495 19 3370,-438 13 0,45-1 749,164 0 1298,-607-14-1487</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6T09:50:51.253"/>
    </inkml:context>
    <inkml:brush xml:id="br0">
      <inkml:brushProperty name="width" value="0.2" units="cm"/>
      <inkml:brushProperty name="height" value="0.2" units="cm"/>
      <inkml:brushProperty name="color" value="#FF0066"/>
    </inkml:brush>
  </inkml:definitions>
  <inkml:trace contextRef="#ctx0" brushRef="#br0">445 1 8192,'9'42'10436,"12"2"-8352,35 35-3867,-49-69 2514,-4-7-731,27 38 0,2 0 0,1-2 0,75 66 0,-101-101 0,1 0 0,-1-1 0,1 0 0,-1 0 0,1 0 0,0-1 0,0 0 0,0-1 0,0 0 0,1 0 0,-1 0 0,0-1 0,0-1 0,0 1 0,1-1 0,-1-1 0,0 1 0,0-2 0,0 1 0,-1-1 0,1 0 0,8-5 0,-15 7 0,1 0 0,0 0 0,-1 0 0,1-1 0,-1 1 0,1 0 0,-1-1 0,0 0 0,1 1 0,-1-1 0,0 0 0,1-2 0,-4-6 0,-15 7 0,-242 35-3181,198-27 1109,0 3 0,0 3 0,-116 36 1,-1 38 2486,174-82-335,-9 3 568,1 2 1,0-1-1,-13 12 1,19-13-718,0 0-1,0 0 1,0 0 0,1 1-1,0 0 1,0 0 0,1 0 0,0 1-1,0-1 1,1 1 0,0 0 0,0 0-1,1 0 1,0 1 0,0-1-1,-3 47 9558</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6T11:59:06.659"/>
    </inkml:context>
    <inkml:brush xml:id="br0">
      <inkml:brushProperty name="width" value="0.2" units="cm"/>
      <inkml:brushProperty name="height" value="0.2" units="cm"/>
      <inkml:brushProperty name="color" value="#FF0066"/>
    </inkml:brush>
  </inkml:definitions>
  <inkml:trace contextRef="#ctx0" brushRef="#br0">9171 193 8192,'-190'3'9852,"-91"8"-7363,-151 3-3362,-1164-14-7433,753-1 5144,554 15 3162,24 1 0,-796-15 0,502-1 0,56-29 0,211 6 0,-354-31 0,109 0 0,242 15 4152,192 23-1713,-1 3 0,-118 1-1,-701 15-2438,894-2 0</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6T11:59:08.350"/>
    </inkml:context>
    <inkml:brush xml:id="br0">
      <inkml:brushProperty name="width" value="0.2" units="cm"/>
      <inkml:brushProperty name="height" value="0.2" units="cm"/>
      <inkml:brushProperty name="color" value="#FF0066"/>
    </inkml:brush>
  </inkml:definitions>
  <inkml:trace contextRef="#ctx0" brushRef="#br0">1 439 8192,'76'108'10136,"-1"1"-7790,112 159-3360,-167-240 1014,9 11 0,-27-37 0,-3-7 0,-15-24 0,-78-121 239,52 87-2253,3 0-4574,13 23 5244,-45-53 1,-9-13 925,77 101 447,0 1 0,1-1 0,0 1 0,0-1 0,0 0 0,0 0 0,1 1 1,0-1-1,0 0 0,0-1 0,1 1 0,-1 0 0,1 0 0,0 0 0,2-8 0,0 5 78,0 0-1,1-1 1,0 2-1,0-1 1,0 0-1,1 1 1,1-1-1,8-10 1,5-4 46,0 2 1,2 0-1,1 1 0,37-26 1,-36 27-592,0-1-1,-2-1 1,0 0 0,24-34 0,-31 35 438</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6T07:58:01.972"/>
    </inkml:context>
    <inkml:brush xml:id="br0">
      <inkml:brushProperty name="width" value="0.2" units="cm"/>
      <inkml:brushProperty name="height" value="0.2" units="cm"/>
    </inkml:brush>
  </inkml:definitions>
  <inkml:trace contextRef="#ctx0" brushRef="#br0">1 1 8192,'0'0'546,"701"0"2226,927 25-6090,-1194-12 3318,612 25 0,662 42 0,-637-32 0,-318-17 0,407 21 0,1881 44 0,2644-99 0,-4662 16 0,-159-1 0,2486-9 4941,-1725-5-1596,-1254-28-43,-120 4-3422,1267-34 120,5 48 0,-1313 11 0,625 0-568,635-4 1107,-982 0-4158,1-5-3760,-208 5 9076,359 6-4082,-258 0 4543,-289-1 7399</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6T07:58:01.973"/>
    </inkml:context>
    <inkml:brush xml:id="br0">
      <inkml:brushProperty name="width" value="0.2" units="cm"/>
      <inkml:brushProperty name="height" value="0.2" units="cm"/>
    </inkml:brush>
  </inkml:definitions>
  <inkml:trace contextRef="#ctx0" brushRef="#br0">1 1 8192,'5'0'285,"0"1"1,0 0-1,1 0 0,-1 0 1,0 1-1,0 0 1,0 0-1,-1 0 1,1 0-1,-1 1 1,1 0-1,6 5 0,53 49 5810,-30-25-4432,11 5-1663,2-2 0,2-2 0,1-2 0,2-2 0,0-3 0,64 24 0,-28-12 0,-69-28 0,1-1 0,0 0 0,1-1 0,-1-2 0,1 0 0,1 0 0,-1-2 0,36 2 0,-19-7 0,-28 0 0,1 0 0,-1 1 0,1 0 0,0 1 0,-1 0 0,12 3 0,-21-4 0,0 1 0,0-1 0,0 0 0,0 1 0,0-1 0,-1 1 0,1-1 0,0 1 0,0-1 0,-1 1 0,1-1 0,-1 1 0,1 0 0,0 0 0,-1-1 0,1 1 0,-1 0 0,1 0 0,-1-1 0,0 1 0,1 0 0,-1 0 0,0 0 0,0-1 0,0 1 0,1 0 0,-1 0 0,0 0 0,0 0 0,0 0 0,0 0 0,-1-1 0,1 1 0,0 0 0,0 0 0,0 0 0,-1 0 0,1-1 0,0 1 0,-1 0 0,1 0 0,-1 0 0,1-1 0,-1 1 0,0 0 0,0 0 0,-32 39 0,28-36 0,-73 71 0,46-46 0,1 1 0,-34 43 0,45-49-254,-1-1-1,-1 0 1,-38 29 0,-84 53-7007,122-89 5835,-71 42-251,-27 20 1439,106-68 529,1 1 0,0 0 1,1 1-1,0 1 1,1 0-1,-22 32 6360,21-29-4236,5-8-2281,1 0 0,0 1 1,0 0-1,1 0 0,-6 15 0,5-5-134</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6T07:58:19.802"/>
    </inkml:context>
    <inkml:brush xml:id="br0">
      <inkml:brushProperty name="width" value="0.2" units="cm"/>
      <inkml:brushProperty name="height" value="0.2" units="cm"/>
    </inkml:brush>
  </inkml:definitions>
  <inkml:trace contextRef="#ctx0" brushRef="#br0">0 1 8192,'0'4'3356,"0"15"-3356,0 16 5996,0 17-5996,0 2 2116,0-3-2116,0-6 0,0-10 0</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6T07:58:20.743"/>
    </inkml:context>
    <inkml:brush xml:id="br0">
      <inkml:brushProperty name="width" value="0.2" units="cm"/>
      <inkml:brushProperty name="height" value="0.2" units="cm"/>
    </inkml:brush>
  </inkml:definitions>
  <inkml:trace contextRef="#ctx0" brushRef="#br0">1 0 8192,'0'13'2971,"4"13"-2971,2 15 5848,0 26-5848,-2 20 2649,-1 11-2649,-1-1 0,-1-14 0,0-7 0,-1-9 0,0-11 0,-1-10 0,1-5 0,-5-5 0,-1-9 0</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6T07:58:21.511"/>
    </inkml:context>
    <inkml:brush xml:id="br0">
      <inkml:brushProperty name="width" value="0.2" units="cm"/>
      <inkml:brushProperty name="height" value="0.2" units="cm"/>
    </inkml:brush>
  </inkml:definitions>
  <inkml:trace contextRef="#ctx0" brushRef="#br0">1 0 8192,'0'9'0,"0"11"3356,4 16-3356,6 9 5483,2 15-5483,-2 15 2629,-3 20-2629,-2-2 0,-2-3 0,-1-4 0,-2-9 0,0-8 0,-1-7 0,1-11 0,0-8 0,-1-8 0,1-10 0</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6T07:58:22.358"/>
    </inkml:context>
    <inkml:brush xml:id="br0">
      <inkml:brushProperty name="width" value="0.2" units="cm"/>
      <inkml:brushProperty name="height" value="0.2" units="cm"/>
    </inkml:brush>
  </inkml:definitions>
  <inkml:trace contextRef="#ctx0" brushRef="#br0">0 1 8192,'1'9'327,"0"0"1,1 0-1,0 0 0,0 0 1,1-1-1,0 1 1,6 10-1,3 10 1324,49 194 4111,-40-108-7139,6 118 1,-14 120-5497,-14-121 5310,1-100 3279,-3 212 7429,3-310-7381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5T12:48:41.571"/>
    </inkml:context>
    <inkml:brush xml:id="br0">
      <inkml:brushProperty name="width" value="0.2" units="cm"/>
      <inkml:brushProperty name="height" value="0.2" units="cm"/>
      <inkml:brushProperty name="color" value="#66CC00"/>
    </inkml:brush>
  </inkml:definitions>
  <inkml:trace contextRef="#ctx0" brushRef="#br0">1234 3 8192,'-89'0'8492,"1"-3"-5019,-281 7-3970,339 1-458,0 0-1,1 1 0,-1 2 0,1 1 1,-40 19-1,-132 77-4778,186-96 5734,1-1 0,1 2 0,1 0 0,-1 1 0,0 1 0,2-1 0,-1 2 0,2 0 0,1-1 0,-1 3 0,1-1 0,2 0 0,-2 0 0,4 2 0,-2-1 0,1 1 0,2 0 0,0-1 0,1 2 0,0-1 0,1 1 0,0 28 0,0-26 0,-1 1 0,1-2 0,-3 0 0,0 1 0,-11 22 0,-14 63 0,22-17 0,2 3 0,10 124 0,1-42 0,-7-84 0,-1-17 0,9 70 0,-3-119 0,0 0 0,2 0 0,0-1 0,2 0 0,0 0 0,0 1 0,17 26 0,187 280 0,-73-124 0,-118-176 0,1 1 0,2-1 0,1-2 0,0-1 0,3-1 0,0-1 0,0 0 0,52 29 0,-38-29 0,0-3 0,2-1 0,1-2 0,0-1 0,0-3 0,58 10 0,2-12 0,1-4 0,175-10 0,-89-1 0,-95 4 0,0-3 0,-1-5 0,113-24 0,-184 27-16,-2-1 1,1-1-1,0 0 1,-2-3-1,0 0 1,1 0-1,19-16 1,-31 21 49,-2-2 1,1 0-1,-2-2 1,1 2-1,-1-1 0,0-1 1,1-1-1,-3 2 0,1-2 1,0 0-1,-2 0 1,2 0-1,-4 0 0,3 0 1,-3-1-1,1-1 1,2-12-1,0-20 4186,-1-71 1,-16-39-1309,-5 60-4340,-37-117 0,34 140 690,-17-60-3389,-78-179 0,56 191 7942,-4 4 0,-147-200 0,151 235-4467,-302-378-10141,351 447 11896,0-1 0,1 2 0,-3 1 0,1-1 0,0 1 0,-1 1 0,-1-1 0,1 2 0,-17-7 0,-8 2-665</inkml:trace>
</inkml:ink>
</file>

<file path=ppt/ink/ink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6T07:58:24.365"/>
    </inkml:context>
    <inkml:brush xml:id="br0">
      <inkml:brushProperty name="width" value="0.2" units="cm"/>
      <inkml:brushProperty name="height" value="0.2" units="cm"/>
    </inkml:brush>
  </inkml:definitions>
  <inkml:trace contextRef="#ctx0" brushRef="#br0">1 0 8192,'0'19'3356,"0"28"2640,4-15-5996,2 2 2116,-1-1-2116,0-1 0,-2-2 0,-1-1 0,3-7 0,1-2 0,0-4 0</inkml:trace>
</inkml:ink>
</file>

<file path=ppt/ink/ink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6T08:36:29.926"/>
    </inkml:context>
    <inkml:brush xml:id="br0">
      <inkml:brushProperty name="width" value="0.2" units="cm"/>
      <inkml:brushProperty name="height" value="0.2" units="cm"/>
      <inkml:brushProperty name="color" value="#FF0066"/>
    </inkml:brush>
  </inkml:definitions>
  <inkml:trace contextRef="#ctx0" brushRef="#br0">4137 333 8192,'12'20'10079,"-4"8"-7621,-4 30-4479,-3-44 2973,2 351-952,-5-187 0,0-142-37,-1-1 0,-2 0 0,-9 37 1,-16 47-2890,4-17-3278,9-42 5729,-2-1 0,-44 95 1,-73 104-293,104-201 767,-212 342 0,220-368 0,-1-1 0,-2-1 0,-1-1 0,-44 33 0,-137 84 0,-126 57 0,231-146 0,-145 55 0,192-92 0,0-3 0,-1-2 0,-88 10 0,-182-2 0,258-19 0,-175 1 0,-143 11 0,332-8 3823,-1-3-1,-97-5 1,135-2-4779,0-1 1,0 0-1,0-2 0,1 0 1,-32-16-1,-80-53-4778,96 50 5734,1-1 0,-40-41 0,-11-10 0,75 68 0,0-1 0,1 0 0,0 0 0,1 0 0,0-1 0,1-1 0,0 1 0,-6-18 0,-21-35 0,6 21 0,2-2 0,1 0 0,3-1 0,1-1 0,3-1 0,1-1 0,-16-95 0,-17-168 0,21 130 1054,18 140-1059,0-6 2793,10 45-2152,-1-1 0,2 0 0,-1 0 0,0 1 0,1-1 0,0 0 0,-1 0 0,1 1-1,1-1 1,-1 1 0,3-5 0,6-12-636,1 1 0,1 0 0,0 1 0,1 1 0,2 0 0,-1 0 0,2 2 0,0 0 0,1 0 0,35-22 0,377-242-11468,-410 267 12423,-1 0 1,-1-2 0,0 0 0,-1 0-1,25-31 1,-18 14 955,0-1 1,22-46-1,-6 3-3881,35-57 2116,-55 102-2075,-1 0 0,-1-1 0,-2-1 1,15-44-1,-22 58 1929,0 0 0,0 1 0,2 0 0,0 1 0,1 0 0,0 1 0,1 0 0,1 0 0,1 1 0,0 1 0,0 1 0,1 0 0,18-11 0,14-6 0,1 1 0,2 3 0,66-24 0,-54 25 0,2 3 0,0 2 0,1 4 0,0 2 0,1 4 0,121-3 0,526 33 0,-640-20 3239,13 1 3051,-33 6-4846,-37-2-1759,-1 0 0,1 1 0,-1 1 0,25 16 0,26 14 1890,102 32-1080,-138-58-1902,1-2 1,36 8-1,-47-14 1934,1 1 1,-1 1 0,-1 1-1,1 0 1,-1 2-1,0 0 1,28 19-1,-24-9-1935,-2 0 0,0 2 0,-1 0 0,22 31 0,11 24-520,-4 2 3461,-11-17 3374,-29-46-2379</inkml:trace>
</inkml:ink>
</file>

<file path=ppt/ink/ink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6T08:36:41.500"/>
    </inkml:context>
    <inkml:brush xml:id="br0">
      <inkml:brushProperty name="width" value="0.2" units="cm"/>
      <inkml:brushProperty name="height" value="0.2" units="cm"/>
      <inkml:brushProperty name="color" value="#FF0066"/>
    </inkml:brush>
  </inkml:definitions>
  <inkml:trace contextRef="#ctx0" brushRef="#br0">2596 326 8192,'-6'-30'9037,"2"24"-8033,-19-26 1490,-41-21-4519,46 40 2983,8 5-958,0 0 0,0 1 0,-1 0 0,0 1 0,0 0 0,-1 1 0,0 0 0,0 1 0,0 0 0,-16-3 0,-120-14 28,-82-14-4002,79 1-2812,19 4 6609,118 28 345,-1 0-1,1 2 1,0-1 0,0 2-1,0 0 1,0 0 0,-18 5-1,-97 33-268,56-14-1139,43-14 1605,2 1 0,-1 2 1,2 1-1,-36 25 0,-47 25-1485,85-52 953,1 2-1,1 0 1,1 1 0,0 1-1,-25 27 1,13-9 80,1 3 0,-30 44 0,11-1 87,30-45 0,-46 58 0,-142 121 0,45-50 0,120-120-64,30-32 134,2 0-1,-1 1 1,2 1 0,0 0 0,0 0 0,2 1 0,-14 28 0,6-2 3714,-1 3-611,-25 83-1,40-114-3095,1 0 0,1 0 0,0 0-1,1 0 1,1 0 0,0 0-1,0 0 1,2 0 0,0 0-1,7 25 1,-6-32-77,0 0 0,0-1 0,0 0 0,1 1 0,1-1 0,-1-1 0,1 1 0,-1-1 0,8 6 0,56 44 0,-38-34 0,-7-4-819,1-1 0,0-1 0,2-2 0,-1 0-1,2-2 1,-1-1 0,2-1 0,-1-1 0,1-1-1,0-2 1,1-1 0,-1-1 0,48-1 0,599-6 819,-637 2 0,0-2 0,0-1 0,0-3 0,-1 0 0,0-3 0,56-23 0,-38 8 0,-1-2 0,-1-3 0,68-51 0,-84 55 0,125-99 0,-134 101 0,0-2 0,-2-1 0,32-43 0,-32 35-12,11-13-42,38-72 0,-65 102 130,0-1 1,-2 0 0,-1 0 0,0-1 0,-2 0 0,0 0 0,2-33 0,18-165 10552,8 75-10285,-27 120-344,0 0 0,-2 0 0,3-48 0,-6 52 0</inkml:trace>
</inkml:ink>
</file>

<file path=ppt/ink/ink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6T08:36:43.860"/>
    </inkml:context>
    <inkml:brush xml:id="br0">
      <inkml:brushProperty name="width" value="0.2" units="cm"/>
      <inkml:brushProperty name="height" value="0.2" units="cm"/>
      <inkml:brushProperty name="color" value="#FF0066"/>
    </inkml:brush>
  </inkml:definitions>
  <inkml:trace contextRef="#ctx0" brushRef="#br0">611 1 8192,'-35'7'8822,"0"13"-6166,25-14-2658,0 2 0,1 0 0,0 0 0,-9 12 0,-48 67 2,4 3 0,-77 151 0,58-62-656,-7 100-9718,74-228 9922,3-14 459,-10 71 0,18-78-7</inkml:trace>
</inkml:ink>
</file>

<file path=ppt/ink/ink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6T08:36:44.597"/>
    </inkml:context>
    <inkml:brush xml:id="br0">
      <inkml:brushProperty name="width" value="0.2" units="cm"/>
      <inkml:brushProperty name="height" value="0.2" units="cm"/>
      <inkml:brushProperty name="color" value="#FF0066"/>
    </inkml:brush>
  </inkml:definitions>
  <inkml:trace contextRef="#ctx0" brushRef="#br0">0 0 8192,'10'25'9352,"0"-4"-9352,5 12 2116,3 18-2116,0 4 0,-4-3 0,-4-5 0,-4-7 0,2-11 0,3-13 0,0-15 0,3-11 0,-2-9 0,7-5 0,4-3-3356,-3-1 3356</inkml:trace>
</inkml:ink>
</file>

<file path=ppt/ink/ink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6T08:36:46.090"/>
    </inkml:context>
    <inkml:brush xml:id="br0">
      <inkml:brushProperty name="width" value="0.2" units="cm"/>
      <inkml:brushProperty name="height" value="0.2" units="cm"/>
      <inkml:brushProperty name="color" value="#FF0066"/>
    </inkml:brush>
  </inkml:definitions>
  <inkml:trace contextRef="#ctx0" brushRef="#br0">1555 861 8192,'-135'0'8769,"-61"0"-5017,-259-15-4805,390 11 1053,32 3 0,0-1 0,-52-11 0,73 10 0,1-1 0,1 1 0,-1-2 0,1 1 0,-1-1 0,1-1 0,1 0 0,-1-1 0,1 1 0,0-2 0,-12-12 0,-64-68-4246,29 32 1766,3-2 0,-71-100 0,109 134 2536,0-1 1,2-1-1,1 0 1,-9-30 0,14 34 590,2 0-1,0 0 1,1-1 0,2 0 0,0-45-1,3 40 3254,0 4-2926</inkml:trace>
</inkml:ink>
</file>

<file path=ppt/ink/ink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6T08:36:46.923"/>
    </inkml:context>
    <inkml:brush xml:id="br0">
      <inkml:brushProperty name="width" value="0.2" units="cm"/>
      <inkml:brushProperty name="height" value="0.2" units="cm"/>
      <inkml:brushProperty name="color" value="#FF0066"/>
    </inkml:brush>
  </inkml:definitions>
  <inkml:trace contextRef="#ctx0" brushRef="#br0">53 0 8192,'-5'35'10555,"-13"16"-9201,-2 7-1795,16-27-54,0 0 0,2 1 0,4 38 1344,0-74-462,6-22-1504,6-33-1787,-11 47 2625,1-8-425,0 1 0,2 0 0,0 1 0,1-1 0,10-19-1,-14 34 609,-1 0 0,0 0 0,1 0-1,0 1 1,0-1 0,0 1 0,1 0 0,-1 0-1,1 0 1,-1 0 0,1 1 0,0-1-1,0 1 1,0 0 0,1 0 0,-1 1-1,0-1 1,1 1 0,-1 0 0,1 0-1,-1 0 1,1 1 0,-1-1 0,1 1-1,0 0 1,-1 1 0,9 1 0,5 2 96,-1 0 0,1 2 0,-1 0 0,0 1 0,0 1 0,-1 0 0,19 14 0,102 80 0,-128-95 0,27 22 0</inkml:trace>
</inkml:ink>
</file>

<file path=ppt/ink/ink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6T08:36:56.744"/>
    </inkml:context>
    <inkml:brush xml:id="br0">
      <inkml:brushProperty name="width" value="0.2" units="cm"/>
      <inkml:brushProperty name="height" value="0.2" units="cm"/>
      <inkml:brushProperty name="color" value="#66CC00"/>
    </inkml:brush>
  </inkml:definitions>
  <inkml:trace contextRef="#ctx0" brushRef="#br0">4046 307 8192,'-17'18'12409,"8"17"-14084,6-19 2409,-115 317-734,81-249 0,-3 10 0,33-74 0,4-12 0,0 1 0,0-1 0,1 1 0,0 0 0,1 0 0,0-1 0,0 1 0,1 0 0,1 17 0,0-17-11,-1 0 0,0 1 0,0-1 0,-1 0 0,0 0 1,-1 0-1,0 0 0,0 0 0,-5 12 0,-41 78-720,20-45-1225,12-20 221,-1-1 1,-2-1-1,-1-1 1,-42 48 0,15-38 4314,42-38-2157,0 1 0,0-1 1,0 1-1,0 0 0,1 0 0,0 0 1,0 0-1,0 1 0,0 0 0,1 0 1,0 0-1,0 0 0,0 1 0,1-1 1,-1 1-1,1-1 0,0 1 0,1 0 1,0 0-1,-1 9 0,-1 16-624,0 0 1,-2 0-1,-10 29 0,10-43-1007,-1-1-1,0 0 1,-2 0 0,0-1 0,-1 0-1,-19 26 1,11-20 496,-81 99-1211,-8-9 5147,94-99-3650,1 0 0,-17 24 0,-19 22 1384,28-40-785,-3 2-811,-34 40 1,50-52 500,1 0-1,-1 0 1,1 1-1,1 0 1,0 0-1,0 0 1,0 0 0,1 1-1,-2 12 1,1-4 137,-1 0 0,-1-1 0,-1 1 0,0-1 0,-1-1 0,-1 1 0,-1-1 0,0-1 0,-1 0 0,0 0 0,-1-1 0,-1-1 0,-1 0 0,1-1 0,-2 0 0,-22 14 0,-5 0 0,0-2 0,-1-2 0,-2-2 0,0-2 0,-52 14 0,46-20 0,-1-2 0,-67 4 0,-13 3 0,-114 17 1398,-484 5 0,690-39-1649,-187 3-854,114 7 3070,3 12 3514,81-12-4954,0 2 0,1 1 1,0 1-1,-49 34 1,74-46-569,-31 28 43,29-25 0,0 0 0,-1 0 0,0 0 0,0-1 0,-8 6 0,7-7 4,1 1 0,-1 0 0,1 0 0,1 1 0,-1 0-1,1 0 1,-1 0 0,1 1 0,1-1 0,-1 1 0,1 0 0,0 0 0,0 1 0,1-1-1,0 1 1,0 0 0,1 0 0,-4 12 0,2 7-317,1 1 1,0-1-1,4 53 1,0-48-1235,-6 62 0,-4 20-1354,8-88 2287,0 0 0,-1 1 0,-2-1 1,0-1-1,-2 1 0,-10 29 0,-22 34 614,3 3 0,-37 153 0,66-197 282,2 1 1,2-1 0,5 72-1,1-9-532,-5 0 2069,3 104-3079,9-164 8083,12-6-3565,-7-20-3177,33 33 0,-33-40-258,-1 0 0,-1 2-1,16 24 1,-10-8-2308,31 44 0,-6-27 2056,7-11 6323,-42-35-6293,0-1-1,1-1 1,-1 0-1,1 0 1,0-1-1,0 0 1,0-1-1,1 0 1,11-1-1,112-2-5824,-70-1 4975,-34 1 1249,3 2 0,63-9 0,-85 6 0,-1-1 0,1 0 0,-1 0 0,0-1 0,0-1 0,-1 0 0,1 0 0,-1-1 0,13-9 0,71-49 0,-64 46 0,-1-2 0,46-40 0,-50 36 0,-6 7 0,0-2 0,27-35 0,38-56 0,-46 63 0,-1-2 0,36-66 0,-32 47 0,2 2 0,4 2 0,87-92 0,17 14 0,-23 23 0,-122 113 17,28-29 2937,73-58 0,-95 84-2450,0 0 0,1 1 0,0 1 0,0 0 0,1 1 0,0 1 0,0 0-1,1 0 1,-1 2 0,27-4 0,88 1-6238,156 14 0,-262-6 5734,0 2 0,0 1 0,0 0 0,0 2 0,38 17 0,108 63 0,-101-49 0,-50-28 12,39 20 654,75 52 0,-116-70-377,-1 1 0,0 0 0,0 1 0,-1 0 0,-1 1 0,-1 1 0,0 0 0,18 34 0,7 20 6455,-22-44-6633,-1 0 1,-1 1-1,-1 0 0,-2 1 1,-1 0-1,10 48 0,0 46-873,-8-59-255,7 129 0,-20-118-3319,-18 109 0,16-152 4336,1 1 0,1 0 0,2 0 0,1 0 0,7 44 0,-4-56 0,0-1 0,2 1 0,0-1 0,1-1 0,1 1 0,0-1 0,2-1 0,0 0 0,22 28 0,-2-7 0,3-1 0,40 36 0,42 35 0,35 31 0,-128-122 0,0-1 0,0-1 0,2-1 0,0-1 0,35 13 0,-29-16 0,1-1 0,0-2 0,63 5 0,97-4 0,-110-7 0,229-4 0,-292 1 0,-1-1 0,1 0 0,-1-1 0,0-1 0,0-1 0,0 0 0,17-10 0,108-68 0,-62 33 0,43-20 0,159-100 0,-243 143 0,-1-2 0,-2-1 0,0-2 0,56-68 0,-61 59 0,-2-1 0,-1-2 0,-3 0 0,-1-2 0,-3 0 0,-2-1 0,-2-2 0,-2 1 0,11-67 0,2-38 0,-7-2 0,0-167 0,30-210 0,0 24 0,-54-289 0,-3 682 0,-37-193 0,-52-110 0,-9-50 0,93 402 0,-3 0 0,-3 1 0,-3 1 0,-3 1 0,-2 1 0,-44-77 0,29 70 2319,-3 1 0,-4 2 1,-87-97-1,101 133-1216,-53-38-1,20 17-1116,24 16-66,-2 1 0,-1 2 0,-2 2 1,-1 3-1,-1 1 0,-71-27 0,-69-1-5276,-287-46-1,414 90 5161,-25-7 2004,48 8 119,0 2 1,0 2-1,0 2 1,-69 0-1,101 5-1925,0 0 0,1 1 0,-1 0-1,0 0 1,1 1 0,-1-1 0,1 1-1,0 1 1,0-1 0,0 1 0,0 0-1,-5 6 1,-4 4-2</inkml:trace>
</inkml:ink>
</file>

<file path=ppt/ink/ink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6T08:37:01.999"/>
    </inkml:context>
    <inkml:brush xml:id="br0">
      <inkml:brushProperty name="width" value="0.2" units="cm"/>
      <inkml:brushProperty name="height" value="0.2" units="cm"/>
      <inkml:brushProperty name="color" value="#66CC00"/>
    </inkml:brush>
  </inkml:definitions>
  <inkml:trace contextRef="#ctx0" brushRef="#br0">0 2826 8192,'24'-7'9992,"1"-10"-7453,21-28-4563,-34 31 2985,312-378-961,-293 346 0,-2-1 0,-2-1 0,-3-2 0,-1 0 0,-3-2 0,-2 0 0,-2-1 0,-3 0 0,8-66 0,-1-61 0,-4-258 0,-16 390 0,1-62 409,2-232-3179,10-169-5899,-11 481 7746,1-33 6565,-3 59-5116,0 0 0,-1 0 0,1 0 0,-1 0 0,0 0 0,0 0 0,0 0-1,0 0 1,-1 0 0,0 0 0,-2-4 0,3 8-526,1-1 0,-1 1 0,1-1 0,0 1 0,-1-1 0,0 1 0,1 0 0,-1-1 0,1 1 0,-1 0 0,1-1 0,-1 1 0,0 0 0,1 0 0,-1-1 0,0 1 0,1 0 0,-1 0 0,0 0 0,1 0 0,-1 0 0,0 0 0,1 0 0,-1 0 0,1 0 0,-1 0 0,0 0 0,1 1 0,-1-1 0,0 0 0,1 0 0,-1 1 0,1-1 0,-1 0 0,0 1 0,1-1 0,-1 1 0,1-1 0,-1 0 0,1 1 0,-1-1 0,1 1 0,-1 0 0,-19 27 0,18-25 0,-12 20 0,0 2 0,2 0 0,0 0 0,2 1 0,1 1 0,1-1 0,-7 47 0,8-50 0,0-36 0,0-40 0,7 36-1,1 1 0,0 0 0,6-27-1,-2 25-3131,3 18 3638,5 62-1190,-8-52 128,1 0 0,1-1-1,0 0 1,0 0 0,1 0 0,-1-1 0,16 12-1,-14-13 97,-1 1-1,0 0 1,0 0-1,-1 0 1,0 1-1,0 0 0,10 20 1,-9-12 461,-1-3 0</inkml:trace>
</inkml:ink>
</file>

<file path=ppt/ink/ink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6T08:43:59.342"/>
    </inkml:context>
    <inkml:brush xml:id="br0">
      <inkml:brushProperty name="width" value="0.2" units="cm"/>
      <inkml:brushProperty name="height" value="0.2" units="cm"/>
      <inkml:brushProperty name="color" value="#FF0066"/>
    </inkml:brush>
  </inkml:definitions>
  <inkml:trace contextRef="#ctx0" brushRef="#br0">7083 635 8192,'-26'-22'8423,"-2"3"-4926,-63-31-4827,55 32 2208,-48-20-878,-1 4 0,-172-43 0,200 61 0,-463-89-5734,-7 45 0,20 1 5734,-461-27 0,802 83 0,-1055-27 0,-385 12 0,1542 19 357,-1 3 0,1 3 0,-72 17 0,112-18-113,0 1 0,0 1 0,0 2 0,1 0 0,1 1-1,0 1 1,0 2 0,1 0 0,1 1 0,0 1 0,-19 20 0,13-7 1327,1 0 1,2 2-1,-21 36 1,23-30-1049,1 1 0,-20 58 1,19-30-1409,3 1 0,3 1 0,-10 109 1,16-60-562,6 0 1,5 0 0,5 0-1,4 0 1,46 189 0,-14-143 1515,7-2 0,8-3-1,6-2 1,7-3 0,7-4 0,6-3 0,202 265 0,-192-301 2076,-54-68-2731,76 62-1,-85-81 319,1-1 0,1-1 0,52 23 0,-54-30 1044,2-2 0,42 10-1,191 30-2651,144-2 3284,-357-45-1263,1816 115-2622,-169-112 2476,-1664-9 8,258-8 836,-221 3 585,143-30 0,-197 30-801,-1 0-1,1-1 1,-1 0 0,0-2-1,0 0 1,-1-1-1,-1-1 1,0 0 0,0-2-1,20-19 1,2-9-317,-2-2 0,40-61 0,-20 26-390,-7 8 79,-3-3 0,-2-2 0,-5-1 0,-2-2 0,-4-2 0,43-158 0,-58 147-126,-4-1 1,-3-1-1,-5 1 0,-4-2 0,-4 1 1,-27-183-1,22 239-201,-18-55-1,15 63-877,-2 0-1,0 1 0,-2 0 1,-1 1-1,-2 0 1,0 2-1,-36-41 0,14 24 918</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5T12:48:47.883"/>
    </inkml:context>
    <inkml:brush xml:id="br0">
      <inkml:brushProperty name="width" value="0.2" units="cm"/>
      <inkml:brushProperty name="height" value="0.2" units="cm"/>
      <inkml:brushProperty name="color" value="#66CC00"/>
    </inkml:brush>
  </inkml:definitions>
  <inkml:trace contextRef="#ctx0" brushRef="#br0">0 1907 8192,'1'-60'9597,"2"1"-7570,35-119-10108,98-86 4973,-70 147 2673,22-28 435,154-154 0,-119 180 0,270-184 0,-319 256-42,6 1 1,110-47 0,-122 64 196,4 0-1,3 2 1,160-44 0,-180 58 1826,-14 5-1486</inkml:trace>
</inkml:ink>
</file>

<file path=ppt/ink/ink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6T08:44:00.629"/>
    </inkml:context>
    <inkml:brush xml:id="br0">
      <inkml:brushProperty name="width" value="0.2" units="cm"/>
      <inkml:brushProperty name="height" value="0.2" units="cm"/>
      <inkml:brushProperty name="color" value="#FF0066"/>
    </inkml:brush>
  </inkml:definitions>
  <inkml:trace contextRef="#ctx0" brushRef="#br0">1 0 8192,'2'23'8181,"4"0"-4604,25 44-4610,-15-35 1776,39 81-743,6-3 0,4-2 0,4-4 0,5-2 0,168 176 0,-215-252-177,1 0 1,2-2-1,0-1 0,2-2 0,0-1 0,1-1 0,1-2 0,1-1 1,1-2-1,-1-2 0,2-1 0,0-1 0,50 5 0,-27-7-822,-1-2 0,1-3 0,0-3 0,0-2 0,0-3-1,0-2 1,-1-3 0,67-21 0,-118 29 1108,61-26 6010,-65 27-5792,-1-1 1,1 0-1,-1 0 1,0 0-1,1-1 1,-1 1-1,-1-1 1,1 1-1,0-1 1,-1 0 0,1 0-1,-1 0 1,0 0-1,0-1 1,3-6-1,-5 8-327,0 0 0,1-1 0,-2 1 0,1 0 0,0-1 0,0 1 0,-1 0 0,1 0 0,-1 0 0,0-1 0,0 1 0,0 0 0,0 0 0,0 0 0,0 0 0,0 0 0,-1 0 0,1 1 0,-1-1 0,1 0 0,-1 1 0,0-1 0,1 1 0,-4-2 0,-25-20 0</inkml:trace>
</inkml:ink>
</file>

<file path=ppt/ink/ink4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6T08:44:02.369"/>
    </inkml:context>
    <inkml:brush xml:id="br0">
      <inkml:brushProperty name="width" value="0.2" units="cm"/>
      <inkml:brushProperty name="height" value="0.2" units="cm"/>
      <inkml:brushProperty name="color" value="#FF0066"/>
    </inkml:brush>
  </inkml:definitions>
  <inkml:trace contextRef="#ctx0" brushRef="#br0">0 1 8192,'28'8'11793,"10"22"-12899,-23-17 1887,91 71-781,138 142 0,-232-212 0,0-2 0,1 0 0,1 0 0,26 17 0,-35-26 0,1 2 0,-1-1 0,0 1 0,0-1 0,-1 1 0,1 1 0,-1-1 0,0 0 0,-1 1 0,1 0 0,-1 0 0,0 0 0,-1 0 0,1 1 0,-1-1 0,-1 1 0,1-1 0,-1 1 0,0 0 0,-1 0 0,1-1 0,-1 1 0,-1 0 0,0 9 0,-4 16 0,-1 1 0,-2-1 0,-19 54 0,15-50 0,-6 18-470,-17 57 584,19-37-9874,12-46 8408</inkml:trace>
</inkml:ink>
</file>

<file path=ppt/ink/ink4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6T08:44:04.196"/>
    </inkml:context>
    <inkml:brush xml:id="br0">
      <inkml:brushProperty name="width" value="0.2" units="cm"/>
      <inkml:brushProperty name="height" value="0.2" units="cm"/>
      <inkml:brushProperty name="color" value="#FF0066"/>
    </inkml:brush>
  </inkml:definitions>
  <inkml:trace contextRef="#ctx0" brushRef="#br0">0 325 8192,'4'-80'10935,"11"6"-9626,-12 64-2217,1 0 0,0 0-1,1 1 1,0-1 0,0 1 0,1 0 0,0 0 0,1 1 0,0 0-1,0 0 1,1 1 0,13-11 0,-15 13 890,0 1-1,0-1 1,1 1 0,-1 0 0,1 0-1,0 1 1,0 0 0,0 0 0,1 0-1,-1 1 1,1 1 0,-1-1 0,1 1-1,0 0 1,-1 1 0,1 0 0,0 0-1,-1 0 1,1 1 0,0 1 0,-1-1-1,1 1 1,9 4 0,19 8 655,0 1 0,67 47 7560,-98-55-7252,15 30-3,4 44-7861,-21-67 6023,3 11 405,-1 0-1,-1 0 1,-1 1-1,-1 41 1,-2-58 423,-1 1 0,0 0 0,-1-1 0,0 1 1,0-1-1,-1 0 0,0 0 0,-1 0 0,0 0 0,0 0 0,-1-1 0,0 0 0,0 0 1,-1 0-1,-9 9 0,-23 20 68,1 3 0,-44 61 0,58-67 2867,-35 64 0,51-83-2150,1-1 0,1 1-1,0 0 1,1 0 0,1 0 0,0 1-1,-1 28 1,4-20-717,0 1 0,2-1 0,1 0 0,1-1 0,8 31 0,-1-22 0</inkml:trace>
</inkml:ink>
</file>

<file path=ppt/ink/ink4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6T08:44:04.701"/>
    </inkml:context>
    <inkml:brush xml:id="br0">
      <inkml:brushProperty name="width" value="0.2" units="cm"/>
      <inkml:brushProperty name="height" value="0.2" units="cm"/>
      <inkml:brushProperty name="color" value="#FF0066"/>
    </inkml:brush>
  </inkml:definitions>
  <inkml:trace contextRef="#ctx0" brushRef="#br0">0 0 8192,'5'0'11332,"1"0"-11332</inkml:trace>
</inkml:ink>
</file>

<file path=ppt/ink/ink4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6T08:43:59.342"/>
    </inkml:context>
    <inkml:brush xml:id="br0">
      <inkml:brushProperty name="width" value="0.2" units="cm"/>
      <inkml:brushProperty name="height" value="0.2" units="cm"/>
      <inkml:brushProperty name="color" value="#FF0066"/>
    </inkml:brush>
  </inkml:definitions>
  <inkml:trace contextRef="#ctx0" brushRef="#br0">7083 635 8192,'-26'-22'8423,"-2"3"-4926,-63-31-4827,55 32 2208,-48-20-878,-1 4 0,-172-43 0,200 61 0,-463-89-5734,-7 45 0,20 1 5734,-461-27 0,802 83 0,-1055-27 0,-385 12 0,1542 19 357,-1 3 0,1 3 0,-72 17 0,112-18-113,0 1 0,0 1 0,0 2 0,1 0 0,1 1-1,0 1 1,0 2 0,1 0 0,1 1 0,0 1 0,-19 20 0,13-7 1327,1 0 1,2 2-1,-21 36 1,23-30-1049,1 1 0,-20 58 1,19-30-1409,3 1 0,3 1 0,-10 109 1,16-60-562,6 0 1,5 0 0,5 0-1,4 0 1,46 189 0,-14-143 1515,7-2 0,8-3-1,6-2 1,7-3 0,7-4 0,6-3 0,202 265 0,-192-301 2076,-54-68-2731,76 62-1,-85-81 319,1-1 0,1-1 0,52 23 0,-54-30 1044,2-2 0,42 10-1,191 30-2651,144-2 3284,-357-45-1263,1816 115-2622,-169-112 2476,-1664-9 8,258-8 836,-221 3 585,143-30 0,-197 30-801,-1 0-1,1-1 1,-1 0 0,0-2-1,0 0 1,-1-1-1,-1-1 1,0 0 0,0-2-1,20-19 1,2-9-317,-2-2 0,40-61 0,-20 26-390,-7 8 79,-3-3 0,-2-2 0,-5-1 0,-2-2 0,-4-2 0,43-158 0,-58 147-126,-4-1 1,-3-1-1,-5 1 0,-4-2 0,-4 1 1,-27-183-1,22 239-201,-18-55-1,15 63-877,-2 0-1,0 1 0,-2 0 1,-1 1-1,-2 0 1,0 2-1,-36-41 0,14 24 918</inkml:trace>
</inkml:ink>
</file>

<file path=ppt/ink/ink4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6T08:44:00.629"/>
    </inkml:context>
    <inkml:brush xml:id="br0">
      <inkml:brushProperty name="width" value="0.2" units="cm"/>
      <inkml:brushProperty name="height" value="0.2" units="cm"/>
      <inkml:brushProperty name="color" value="#FF0066"/>
    </inkml:brush>
  </inkml:definitions>
  <inkml:trace contextRef="#ctx0" brushRef="#br0">1 0 8192,'2'23'8181,"4"0"-4604,25 44-4610,-15-35 1776,39 81-743,6-3 0,4-2 0,4-4 0,5-2 0,168 176 0,-215-252-177,1 0 1,2-2-1,0-1 0,2-2 0,0-1 0,1-1 0,1-2 0,1-1 1,1-2-1,-1-2 0,2-1 0,0-1 0,50 5 0,-27-7-822,-1-2 0,1-3 0,0-3 0,0-2 0,0-3-1,0-2 1,-1-3 0,67-21 0,-118 29 1108,61-26 6010,-65 27-5792,-1-1 1,1 0-1,-1 0 1,0 0-1,1-1 1,-1 1-1,-1-1 1,1 1-1,0-1 1,-1 0 0,1 0-1,-1 0 1,0 0-1,0-1 1,3-6-1,-5 8-327,0 0 0,1-1 0,-2 1 0,1 0 0,0-1 0,0 1 0,-1 0 0,1 0 0,-1 0 0,0-1 0,0 1 0,0 0 0,0 0 0,0 0 0,0 0 0,0 0 0,-1 0 0,1 1 0,-1-1 0,1 0 0,-1 1 0,0-1 0,1 1 0,-4-2 0,-25-20 0</inkml:trace>
</inkml:ink>
</file>

<file path=ppt/ink/ink4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6T08:44:02.369"/>
    </inkml:context>
    <inkml:brush xml:id="br0">
      <inkml:brushProperty name="width" value="0.2" units="cm"/>
      <inkml:brushProperty name="height" value="0.2" units="cm"/>
      <inkml:brushProperty name="color" value="#FF0066"/>
    </inkml:brush>
  </inkml:definitions>
  <inkml:trace contextRef="#ctx0" brushRef="#br0">0 1 8192,'28'8'11793,"10"22"-12899,-23-17 1887,91 71-781,138 142 0,-232-212 0,0-2 0,1 0 0,1 0 0,26 17 0,-35-26 0,1 2 0,-1-1 0,0 1 0,0-1 0,-1 1 0,1 1 0,-1-1 0,0 0 0,-1 1 0,1 0 0,-1 0 0,0 0 0,-1 0 0,1 1 0,-1-1 0,-1 1 0,1-1 0,-1 1 0,0 0 0,-1 0 0,1-1 0,-1 1 0,-1 0 0,0 9 0,-4 16 0,-1 1 0,-2-1 0,-19 54 0,15-50 0,-6 18-470,-17 57 584,19-37-9874,12-46 8408</inkml:trace>
</inkml:ink>
</file>

<file path=ppt/ink/ink4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6T08:44:04.196"/>
    </inkml:context>
    <inkml:brush xml:id="br0">
      <inkml:brushProperty name="width" value="0.2" units="cm"/>
      <inkml:brushProperty name="height" value="0.2" units="cm"/>
      <inkml:brushProperty name="color" value="#FF0066"/>
    </inkml:brush>
  </inkml:definitions>
  <inkml:trace contextRef="#ctx0" brushRef="#br0">0 325 8192,'4'-80'10935,"11"6"-9626,-12 64-2217,1 0 0,0 0-1,1 1 1,0-1 0,0 1 0,1 0 0,0 0 0,1 1 0,0 0-1,0 0 1,1 1 0,13-11 0,-15 13 890,0 1-1,0-1 1,1 1 0,-1 0 0,1 0-1,0 1 1,0 0 0,0 0 0,1 0-1,-1 1 1,1 1 0,-1-1 0,1 1-1,0 0 1,-1 1 0,1 0 0,0 0-1,-1 0 1,1 1 0,0 1 0,-1-1-1,1 1 1,9 4 0,19 8 655,0 1 0,67 47 7560,-98-55-7252,15 30-3,4 44-7861,-21-67 6023,3 11 405,-1 0-1,-1 0 1,-1 1-1,-1 41 1,-2-58 423,-1 1 0,0 0 0,-1-1 0,0 1 1,0-1-1,-1 0 0,0 0 0,-1 0 0,0 0 0,0 0 0,-1-1 0,0 0 0,0 0 1,-1 0-1,-9 9 0,-23 20 68,1 3 0,-44 61 0,58-67 2867,-35 64 0,51-83-2150,1-1 0,1 1-1,0 0 1,1 0 0,1 0 0,0 1-1,-1 28 1,4-20-717,0 1 0,2-1 0,1 0 0,1-1 0,8 31 0,-1-22 0</inkml:trace>
</inkml:ink>
</file>

<file path=ppt/ink/ink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6T08:44:04.701"/>
    </inkml:context>
    <inkml:brush xml:id="br0">
      <inkml:brushProperty name="width" value="0.2" units="cm"/>
      <inkml:brushProperty name="height" value="0.2" units="cm"/>
      <inkml:brushProperty name="color" value="#FF0066"/>
    </inkml:brush>
  </inkml:definitions>
  <inkml:trace contextRef="#ctx0" brushRef="#br0">0 0 8192,'5'0'11332,"1"0"-11332</inkml:trace>
</inkml:ink>
</file>

<file path=ppt/ink/ink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6T12:54:16.779"/>
    </inkml:context>
    <inkml:brush xml:id="br0">
      <inkml:brushProperty name="width" value="0.2" units="cm"/>
      <inkml:brushProperty name="height" value="0.2" units="cm"/>
      <inkml:brushProperty name="color" value="#FF0066"/>
    </inkml:brush>
  </inkml:definitions>
  <inkml:trace contextRef="#ctx0" brushRef="#br0">0 276 8192,'16'-2'10571,"7"-5"-9246,4-1-1753,78-9 428,174-6 0,112 22 0,-197 4 0,4624-1-8686,-2542-3 5904,-363-43 2782,-1106 18 0,1331-78 0,-2045 97 371,203-17 2427,-103 11-3942,-135 10-745</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5T12:48:49.426"/>
    </inkml:context>
    <inkml:brush xml:id="br0">
      <inkml:brushProperty name="width" value="0.2" units="cm"/>
      <inkml:brushProperty name="height" value="0.2" units="cm"/>
      <inkml:brushProperty name="color" value="#66CC00"/>
    </inkml:brush>
  </inkml:definitions>
  <inkml:trace contextRef="#ctx0" brushRef="#br0">10 0 8192,'-10'1'9631,"11"4"-6836,14 3-3753,-3-5 958,1 1 0,0 0 0,1-1 0,0 0 0,0 0 0,1 0 0,0-1 0,0 1 0,19 1 0,27 2 0,64 4 0,-111-9 0,43 1 0,-38-1 0,1 0 0,30 3 0,-48-4 0,-1 0 0,1 1 0,0-1 0,-1 0 0,1 0 0,-1 1 0,1-1 0,-1 0 0,0 1 0,1-1 0,-1 0 0,0 1 0,0-1 0,0 1 0,0-1 0,0 1 0,0-1 0,0 1 0,0-1 0,0 1 0,-1-1 0,1 1 0,-1-1 0,1 1 0,-1-1 0,0 1 0,1-1 0,-1 1 0,0 0 0,0-1 0,0 1 0,0-1 0,0 1 0,-1-1 0,1 1 0,-1 0 0,0 0 0,-3 3 0,0 0 0,-1-1 0,-1 1 0,-10 5 0,-2 1 0,12-4 104,0 0 0,1 0 0,-3 7 0,-10 11-1305,-4-9-5682,1-5 13094,6-3-5482,-21 14-1,24-13-728</inkml:trace>
</inkml:ink>
</file>

<file path=ppt/ink/ink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6T12:54:18.111"/>
    </inkml:context>
    <inkml:brush xml:id="br0">
      <inkml:brushProperty name="width" value="0.2" units="cm"/>
      <inkml:brushProperty name="height" value="0.2" units="cm"/>
      <inkml:brushProperty name="color" value="#FF0066"/>
    </inkml:brush>
  </inkml:definitions>
  <inkml:trace contextRef="#ctx0" brushRef="#br0">38 1 8192,'23'15'10694,"8"16"-9593,3 2-1428,-8-15 327,1 0 0,1-2 0,0 0 0,1-3 0,1 0 0,0-2 0,1-1 0,0-1 0,0-2 0,57 6 0,21 6 0,-109-19 0,1 0 0,0 0 0,-1 0 0,1 1 0,-1-1 0,1 0 0,-1 0 0,1 0 0,-1 0 0,1 1 0,-1-1 0,1 0 0,-1 0 0,1 1 0,-1-1 0,1 0 0,-1 1 0,1-1 0,-1 1 0,0-1 0,1 0 0,-1 1 0,0-1 0,1 1 0,-1-1 0,0 1 0,0-1 0,1 1 0,-1 0 0,0-1 0,0 1 0,0-1 0,0 1 0,0-1 0,0 1 0,0-1 0,0 1 0,0 0 0,0-1 0,0 1 0,0-1 0,0 1 0,0-1 0,0 1 0,-1-1 0,1 1 0,0-1 0,0 1 0,-1-1 0,1 1 0,0-1 0,-1 1 0,1-1 0,-1 1 0,1-1 0,0 0 0,-1 1 0,1-1 0,-1 0 0,0 1 0,-32 25 0,29-24 0,-106 75-1238,-108 100 0,180-146 2045,-52 32-1,1-8-7788,51-34 6008</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5T12:49:43.331"/>
    </inkml:context>
    <inkml:brush xml:id="br0">
      <inkml:brushProperty name="width" value="0.2" units="cm"/>
      <inkml:brushProperty name="height" value="0.2" units="cm"/>
      <inkml:brushProperty name="color" value="#FF0066"/>
    </inkml:brush>
  </inkml:definitions>
  <inkml:trace contextRef="#ctx0" brushRef="#br0">7061 105 8192,'-1021'0'3276,"-510"0"-5011,302 0 194,633-35 1541,-465-31 3610,1 63 2295,521 5-4390,515-2-1077</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5T12:49:44.621"/>
    </inkml:context>
    <inkml:brush xml:id="br0">
      <inkml:brushProperty name="width" value="0.2" units="cm"/>
      <inkml:brushProperty name="height" value="0.2" units="cm"/>
      <inkml:brushProperty name="color" value="#FF0066"/>
    </inkml:brush>
  </inkml:definitions>
  <inkml:trace contextRef="#ctx0" brushRef="#br0">167 531 8192,'20'27'7767,"1"6"-4498,-15-21-3207,1 0 0,-1 1-1,0-1 1,-1 1 0,-1 1 0,5 14-1,-9-27-83,0-1 0,1 1 0,-1-1 1,0 0-1,0 1 0,0-1 0,1 0 0,-1 1 0,0-1 0,0 1 0,0-1 0,0 0 0,0 1 1,0-1-1,0 1 0,0-1 0,0 1 0,0-1 0,0 1 0,0-1 0,0 0 0,0 1 0,0-1 0,0 1 1,0-1-1,-1 0 0,1 1 0,0-1 0,0 1 0,0-1 0,-1 0 0,1 1 0,0-1 0,-1 0 1,0 1-1,-9-11-1417,-12-26-689,11 16-311,-19-36-1215,-1 0 3469,-68-107 10818,82 145-10633,-8-11 0,25 28 0,-1 1 0,1-1 0,-1 0 0,1 0 0,0 0 0,0 1 0,0-1 0,-1 0 0,1 0 0,0 0 0,0 0 0,0 0 0,-1 0 0,1 0 0,0 0 0,0 0 0,0 1 0,1-1 0,-1 0 0,0 0 0,0 0 0,0 0 0,1 0 0,-1 0 0,0 0 0,0 0 0,0 1 0,1-1 0,-1 0 0,1 0 0,-1 1 0,1-1 0,0 0 0,-1 1 0,1-2 0,12-9-572,0 0 0,0 2 1,1 0-1,0 0 0,0 2 0,0 0 0,1 1 0,19-5 0,8-4-2206,-15 4 2090,1 1 212,-1-1 0,0-2 1,0-1-1,-1-2 0,27-21 0,-50 33 476,0 0 0,0 1 0,1-2 0,-1 1 0,-1 0 0,1-1 0,-1 1 0,0-1 0,1 0 0,-2 0 0,4-11 0,1-4 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5T12:50:58.195"/>
    </inkml:context>
    <inkml:brush xml:id="br0">
      <inkml:brushProperty name="width" value="0.2" units="cm"/>
      <inkml:brushProperty name="height" value="0.2" units="cm"/>
      <inkml:brushProperty name="color" value="#FF0066"/>
    </inkml:brush>
  </inkml:definitions>
  <inkml:trace contextRef="#ctx0" brushRef="#br0">1 0 8192,'0'195'9268,"-1"-1"-6150,5 728-15063,1-771 11798,4-1 0,33 266 0,-34-359 147,2-2 0,1 0 0,1-1 0,1-1 0,2-2 0,1 0 0,1-2 0,1-1 0,1-2 0,1-2 0,2-1 0,30 48 0,0-12 0,1-4 0,3-5 0,1-4 0,85 72 0,-36-52 0,193 103 0,-150-119 0,2-12 0,181 25 0,307-51 0,-618-33-9,112-12-120,-112 9 269,0-2-1,0-2 0,0-1 1,21-17-1,-5-9 2489,11-32-4778,-14 16 4294,-21 35-1584</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25T12:50:59.022"/>
    </inkml:context>
    <inkml:brush xml:id="br0">
      <inkml:brushProperty name="width" value="0.2" units="cm"/>
      <inkml:brushProperty name="height" value="0.2" units="cm"/>
      <inkml:brushProperty name="color" value="#FF0066"/>
    </inkml:brush>
  </inkml:definitions>
  <inkml:trace contextRef="#ctx0" brushRef="#br0">0 0 8192,'25'4'8388,"-1"7"-4779,-3 3-4355,28 26 0,-25-20 1709,30 23-963,-22-19 0,41 42 0,-72-65 1,1 0 0,-1 0 0,0 0 0,0 1 0,0-1 0,0 1 0,0 0-1,0-1 1,-1 1 0,1 0 0,0 0 0,0 0 0,-1 0 0,1 0 0,-1 0 0,1 0 0,-1 1 0,1-1-1,-1 0 1,1 1 0,-1-1 0,0 0 0,0 1 0,0-1 0,0 0 0,0 1 0,0-1 0,0 1 0,0-1-1,0 0 1,-1 1 0,1-1 0,0 0 0,-1 0 0,1 1 0,-1-1 0,0 0 0,1 0 0,-1 0 0,-1 3-1,-4 10-64,0-1 0,0-1 0,-1 0 0,-10 16 0,9-16-212,-36 56-6233,0 1 2667,34-52 3842,0 0 1,-9 23-1,11-19 2237,4-3-1677</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2A8C74-8C5E-4904-9682-D8063C15F364}" type="datetimeFigureOut">
              <a:rPr lang="it-IT" smtClean="0"/>
              <a:t>08/07/2026</a:t>
            </a:fld>
            <a:endParaRPr lang="it-IT"/>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C1EC08-0247-4C97-AB28-4488B550D697}" type="slidenum">
              <a:rPr lang="it-IT" smtClean="0"/>
              <a:t>‹#›</a:t>
            </a:fld>
            <a:endParaRPr lang="it-IT"/>
          </a:p>
        </p:txBody>
      </p:sp>
    </p:spTree>
    <p:extLst>
      <p:ext uri="{BB962C8B-B14F-4D97-AF65-F5344CB8AC3E}">
        <p14:creationId xmlns:p14="http://schemas.microsoft.com/office/powerpoint/2010/main" val="37019866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t-IT" dirty="0"/>
              <a:t>A system of values corresponds to a specific set of epistemic standards. Cite Kuhn. A set of epistemic standards allows to rank the theories. Different scientists with different standards may obtain different rankingsa. </a:t>
            </a:r>
          </a:p>
        </p:txBody>
      </p:sp>
      <p:sp>
        <p:nvSpPr>
          <p:cNvPr id="4" name="Slide Number Placeholder 3"/>
          <p:cNvSpPr>
            <a:spLocks noGrp="1"/>
          </p:cNvSpPr>
          <p:nvPr>
            <p:ph type="sldNum" sz="quarter" idx="5"/>
          </p:nvPr>
        </p:nvSpPr>
        <p:spPr/>
        <p:txBody>
          <a:bodyPr/>
          <a:lstStyle/>
          <a:p>
            <a:fld id="{50C1EC08-0247-4C97-AB28-4488B550D697}" type="slidenum">
              <a:rPr lang="it-IT" smtClean="0"/>
              <a:t>10</a:t>
            </a:fld>
            <a:endParaRPr lang="it-IT"/>
          </a:p>
        </p:txBody>
      </p:sp>
    </p:spTree>
    <p:extLst>
      <p:ext uri="{BB962C8B-B14F-4D97-AF65-F5344CB8AC3E}">
        <p14:creationId xmlns:p14="http://schemas.microsoft.com/office/powerpoint/2010/main" val="6522557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IT" dirty="0"/>
          </a:p>
        </p:txBody>
      </p:sp>
      <p:sp>
        <p:nvSpPr>
          <p:cNvPr id="4" name="Slide Number Placeholder 3"/>
          <p:cNvSpPr>
            <a:spLocks noGrp="1"/>
          </p:cNvSpPr>
          <p:nvPr>
            <p:ph type="sldNum" sz="quarter" idx="5"/>
          </p:nvPr>
        </p:nvSpPr>
        <p:spPr/>
        <p:txBody>
          <a:bodyPr/>
          <a:lstStyle/>
          <a:p>
            <a:fld id="{50C1EC08-0247-4C97-AB28-4488B550D697}" type="slidenum">
              <a:rPr lang="it-IT" smtClean="0"/>
              <a:t>12</a:t>
            </a:fld>
            <a:endParaRPr lang="it-IT"/>
          </a:p>
        </p:txBody>
      </p:sp>
    </p:spTree>
    <p:extLst>
      <p:ext uri="{BB962C8B-B14F-4D97-AF65-F5344CB8AC3E}">
        <p14:creationId xmlns:p14="http://schemas.microsoft.com/office/powerpoint/2010/main" val="2519309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8FEF54-43A2-BAB0-114D-65E8E661F3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42C4D6-0E11-F437-625F-48C32E1166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9D5C24-19AD-FDBB-C2EA-9BC9A938E043}"/>
              </a:ext>
            </a:extLst>
          </p:cNvPr>
          <p:cNvSpPr>
            <a:spLocks noGrp="1"/>
          </p:cNvSpPr>
          <p:nvPr>
            <p:ph type="body" idx="1"/>
          </p:nvPr>
        </p:nvSpPr>
        <p:spPr/>
        <p:txBody>
          <a:bodyPr/>
          <a:lstStyle/>
          <a:p>
            <a:endParaRPr lang="it-IT" dirty="0"/>
          </a:p>
        </p:txBody>
      </p:sp>
      <p:sp>
        <p:nvSpPr>
          <p:cNvPr id="4" name="Slide Number Placeholder 3">
            <a:extLst>
              <a:ext uri="{FF2B5EF4-FFF2-40B4-BE49-F238E27FC236}">
                <a16:creationId xmlns:a16="http://schemas.microsoft.com/office/drawing/2014/main" id="{01DF66B3-B7B2-33B3-3BFF-62A09547A88E}"/>
              </a:ext>
            </a:extLst>
          </p:cNvPr>
          <p:cNvSpPr>
            <a:spLocks noGrp="1"/>
          </p:cNvSpPr>
          <p:nvPr>
            <p:ph type="sldNum" sz="quarter" idx="5"/>
          </p:nvPr>
        </p:nvSpPr>
        <p:spPr/>
        <p:txBody>
          <a:bodyPr/>
          <a:lstStyle/>
          <a:p>
            <a:fld id="{50C1EC08-0247-4C97-AB28-4488B550D697}" type="slidenum">
              <a:rPr lang="it-IT" smtClean="0"/>
              <a:t>13</a:t>
            </a:fld>
            <a:endParaRPr lang="it-IT"/>
          </a:p>
        </p:txBody>
      </p:sp>
    </p:spTree>
    <p:extLst>
      <p:ext uri="{BB962C8B-B14F-4D97-AF65-F5344CB8AC3E}">
        <p14:creationId xmlns:p14="http://schemas.microsoft.com/office/powerpoint/2010/main" val="40125215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D0C574-54FB-8462-0F19-28E2E85431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0C3327-430A-F0DC-838E-C04010E623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FBE809-1A31-FBFD-CA1B-219C849A7E34}"/>
              </a:ext>
            </a:extLst>
          </p:cNvPr>
          <p:cNvSpPr>
            <a:spLocks noGrp="1"/>
          </p:cNvSpPr>
          <p:nvPr>
            <p:ph type="body" idx="1"/>
          </p:nvPr>
        </p:nvSpPr>
        <p:spPr/>
        <p:txBody>
          <a:bodyPr/>
          <a:lstStyle/>
          <a:p>
            <a:endParaRPr lang="it-IT" dirty="0"/>
          </a:p>
        </p:txBody>
      </p:sp>
      <p:sp>
        <p:nvSpPr>
          <p:cNvPr id="4" name="Slide Number Placeholder 3">
            <a:extLst>
              <a:ext uri="{FF2B5EF4-FFF2-40B4-BE49-F238E27FC236}">
                <a16:creationId xmlns:a16="http://schemas.microsoft.com/office/drawing/2014/main" id="{3D9B4E6B-D00F-BD9A-5E27-A228973C1A41}"/>
              </a:ext>
            </a:extLst>
          </p:cNvPr>
          <p:cNvSpPr>
            <a:spLocks noGrp="1"/>
          </p:cNvSpPr>
          <p:nvPr>
            <p:ph type="sldNum" sz="quarter" idx="5"/>
          </p:nvPr>
        </p:nvSpPr>
        <p:spPr/>
        <p:txBody>
          <a:bodyPr/>
          <a:lstStyle/>
          <a:p>
            <a:fld id="{50C1EC08-0247-4C97-AB28-4488B550D697}" type="slidenum">
              <a:rPr lang="it-IT" smtClean="0"/>
              <a:t>14</a:t>
            </a:fld>
            <a:endParaRPr lang="it-IT"/>
          </a:p>
        </p:txBody>
      </p:sp>
    </p:spTree>
    <p:extLst>
      <p:ext uri="{BB962C8B-B14F-4D97-AF65-F5344CB8AC3E}">
        <p14:creationId xmlns:p14="http://schemas.microsoft.com/office/powerpoint/2010/main" val="36083961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0E63D-02FA-C587-5ECE-765787D52A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88857E-52B8-A840-F6E8-045873E205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6FC482-D846-F86F-5DF3-6CEC9A20BE17}"/>
              </a:ext>
            </a:extLst>
          </p:cNvPr>
          <p:cNvSpPr>
            <a:spLocks noGrp="1"/>
          </p:cNvSpPr>
          <p:nvPr>
            <p:ph type="body" idx="1"/>
          </p:nvPr>
        </p:nvSpPr>
        <p:spPr/>
        <p:txBody>
          <a:bodyPr/>
          <a:lstStyle/>
          <a:p>
            <a:r>
              <a:rPr lang="it-IT" dirty="0"/>
              <a:t>How do values evolve?</a:t>
            </a:r>
            <a:br>
              <a:rPr lang="it-IT" dirty="0"/>
            </a:br>
            <a:br>
              <a:rPr lang="it-IT" dirty="0"/>
            </a:br>
            <a:r>
              <a:rPr lang="it-IT" dirty="0"/>
              <a:t>Synchronous – Check for asynchronous update. </a:t>
            </a:r>
            <a:br>
              <a:rPr lang="it-IT" dirty="0"/>
            </a:br>
            <a:br>
              <a:rPr lang="it-IT" dirty="0"/>
            </a:br>
            <a:r>
              <a:rPr lang="it-IT" dirty="0"/>
              <a:t>Bigger neighborhood? </a:t>
            </a:r>
            <a:br>
              <a:rPr lang="it-IT" dirty="0"/>
            </a:br>
            <a:br>
              <a:rPr lang="it-IT" dirty="0"/>
            </a:br>
            <a:r>
              <a:rPr lang="it-IT" dirty="0"/>
              <a:t>Do I have a measure of cluster? </a:t>
            </a:r>
            <a:br>
              <a:rPr lang="it-IT" dirty="0"/>
            </a:br>
            <a:br>
              <a:rPr lang="it-IT" dirty="0"/>
            </a:br>
            <a:r>
              <a:rPr lang="it-IT" dirty="0"/>
              <a:t>Mathematically predict? Expected curves with mean behaviour. </a:t>
            </a:r>
            <a:br>
              <a:rPr lang="it-IT" dirty="0"/>
            </a:br>
            <a:br>
              <a:rPr lang="it-IT" dirty="0"/>
            </a:br>
            <a:r>
              <a:rPr lang="it-IT" dirty="0"/>
              <a:t>Social Networks --- groups? </a:t>
            </a:r>
            <a:br>
              <a:rPr lang="it-IT" dirty="0"/>
            </a:br>
            <a:br>
              <a:rPr lang="it-IT" dirty="0"/>
            </a:br>
            <a:r>
              <a:rPr lang="it-IT" dirty="0"/>
              <a:t>Is the theory that is supported by the smaller cluster remain the theory supported by the small cluster?</a:t>
            </a:r>
            <a:br>
              <a:rPr lang="it-IT" dirty="0"/>
            </a:br>
            <a:br>
              <a:rPr lang="it-IT" dirty="0"/>
            </a:br>
            <a:br>
              <a:rPr lang="it-IT" dirty="0"/>
            </a:br>
            <a:r>
              <a:rPr lang="it-IT" dirty="0"/>
              <a:t>For the global evaluation: Could it be possible that because the landscapes are averaged I get two equally maxima. </a:t>
            </a:r>
          </a:p>
          <a:p>
            <a:endParaRPr lang="it-IT" dirty="0"/>
          </a:p>
          <a:p>
            <a:r>
              <a:rPr lang="it-IT" dirty="0"/>
              <a:t>Would it make sense to give more weight to your internal evaluation? Because now you can have scientists that only get theories working out for other but not for themselves. </a:t>
            </a:r>
          </a:p>
          <a:p>
            <a:endParaRPr lang="it-IT" dirty="0"/>
          </a:p>
        </p:txBody>
      </p:sp>
      <p:sp>
        <p:nvSpPr>
          <p:cNvPr id="4" name="Slide Number Placeholder 3">
            <a:extLst>
              <a:ext uri="{FF2B5EF4-FFF2-40B4-BE49-F238E27FC236}">
                <a16:creationId xmlns:a16="http://schemas.microsoft.com/office/drawing/2014/main" id="{323608EC-753C-20F0-2938-E804D70E834A}"/>
              </a:ext>
            </a:extLst>
          </p:cNvPr>
          <p:cNvSpPr>
            <a:spLocks noGrp="1"/>
          </p:cNvSpPr>
          <p:nvPr>
            <p:ph type="sldNum" sz="quarter" idx="5"/>
          </p:nvPr>
        </p:nvSpPr>
        <p:spPr/>
        <p:txBody>
          <a:bodyPr/>
          <a:lstStyle/>
          <a:p>
            <a:fld id="{50C1EC08-0247-4C97-AB28-4488B550D697}" type="slidenum">
              <a:rPr lang="it-IT" smtClean="0"/>
              <a:t>15</a:t>
            </a:fld>
            <a:endParaRPr lang="it-IT"/>
          </a:p>
        </p:txBody>
      </p:sp>
    </p:spTree>
    <p:extLst>
      <p:ext uri="{BB962C8B-B14F-4D97-AF65-F5344CB8AC3E}">
        <p14:creationId xmlns:p14="http://schemas.microsoft.com/office/powerpoint/2010/main" val="4892075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E04A5F-258A-933C-8E1C-97EC53DCC0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4B0880-E342-3496-C4BE-3A69790EF7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28BA15-C540-9FDD-5D16-0488EB87E81F}"/>
              </a:ext>
            </a:extLst>
          </p:cNvPr>
          <p:cNvSpPr>
            <a:spLocks noGrp="1"/>
          </p:cNvSpPr>
          <p:nvPr>
            <p:ph type="body" idx="1"/>
          </p:nvPr>
        </p:nvSpPr>
        <p:spPr/>
        <p:txBody>
          <a:bodyPr/>
          <a:lstStyle/>
          <a:p>
            <a:endParaRPr lang="it-IT" dirty="0"/>
          </a:p>
        </p:txBody>
      </p:sp>
      <p:sp>
        <p:nvSpPr>
          <p:cNvPr id="4" name="Slide Number Placeholder 3">
            <a:extLst>
              <a:ext uri="{FF2B5EF4-FFF2-40B4-BE49-F238E27FC236}">
                <a16:creationId xmlns:a16="http://schemas.microsoft.com/office/drawing/2014/main" id="{A7A84DD9-ACF4-AC15-91C0-B9C9BD345EFD}"/>
              </a:ext>
            </a:extLst>
          </p:cNvPr>
          <p:cNvSpPr>
            <a:spLocks noGrp="1"/>
          </p:cNvSpPr>
          <p:nvPr>
            <p:ph type="sldNum" sz="quarter" idx="5"/>
          </p:nvPr>
        </p:nvSpPr>
        <p:spPr/>
        <p:txBody>
          <a:bodyPr/>
          <a:lstStyle/>
          <a:p>
            <a:fld id="{50C1EC08-0247-4C97-AB28-4488B550D697}" type="slidenum">
              <a:rPr lang="it-IT" smtClean="0"/>
              <a:t>16</a:t>
            </a:fld>
            <a:endParaRPr lang="it-IT"/>
          </a:p>
        </p:txBody>
      </p:sp>
    </p:spTree>
    <p:extLst>
      <p:ext uri="{BB962C8B-B14F-4D97-AF65-F5344CB8AC3E}">
        <p14:creationId xmlns:p14="http://schemas.microsoft.com/office/powerpoint/2010/main" val="21124751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t-IT" dirty="0"/>
              <a:t>Il nostro è il primo modello in cui la comunità scientifica si evolve. </a:t>
            </a:r>
            <a:br>
              <a:rPr lang="it-IT" dirty="0"/>
            </a:br>
            <a:br>
              <a:rPr lang="it-IT" dirty="0"/>
            </a:br>
            <a:r>
              <a:rPr lang="it-IT" dirty="0"/>
              <a:t>Possiamo dire che i risultati sono interessanti, perché sono contrari a quello che osserviamo di solito. Richiede rivalutazione dei risultati dei modelli precedenti. </a:t>
            </a:r>
            <a:br>
              <a:rPr lang="it-IT" dirty="0"/>
            </a:br>
            <a:br>
              <a:rPr lang="it-IT" dirty="0"/>
            </a:br>
            <a:r>
              <a:rPr lang="it-IT" dirty="0"/>
              <a:t>Asciuga testo. </a:t>
            </a:r>
            <a:br>
              <a:rPr lang="it-IT" dirty="0"/>
            </a:br>
            <a:br>
              <a:rPr lang="it-IT" dirty="0"/>
            </a:br>
            <a:r>
              <a:rPr lang="it-IT" dirty="0"/>
              <a:t>Christian: Kuhn would argue that there is accumulation of anomalies – inquiry has a specific role? What about mutation, it works as a inquiry. </a:t>
            </a:r>
          </a:p>
        </p:txBody>
      </p:sp>
      <p:sp>
        <p:nvSpPr>
          <p:cNvPr id="4" name="Slide Number Placeholder 3"/>
          <p:cNvSpPr>
            <a:spLocks noGrp="1"/>
          </p:cNvSpPr>
          <p:nvPr>
            <p:ph type="sldNum" sz="quarter" idx="5"/>
          </p:nvPr>
        </p:nvSpPr>
        <p:spPr/>
        <p:txBody>
          <a:bodyPr/>
          <a:lstStyle/>
          <a:p>
            <a:fld id="{50C1EC08-0247-4C97-AB28-4488B550D697}" type="slidenum">
              <a:rPr lang="it-IT" smtClean="0"/>
              <a:t>18</a:t>
            </a:fld>
            <a:endParaRPr lang="it-IT"/>
          </a:p>
        </p:txBody>
      </p:sp>
    </p:spTree>
    <p:extLst>
      <p:ext uri="{BB962C8B-B14F-4D97-AF65-F5344CB8AC3E}">
        <p14:creationId xmlns:p14="http://schemas.microsoft.com/office/powerpoint/2010/main" val="24538118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0B877-1941-ED8E-9657-6C87F52BFD7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it-IT"/>
          </a:p>
        </p:txBody>
      </p:sp>
      <p:sp>
        <p:nvSpPr>
          <p:cNvPr id="3" name="Subtitle 2">
            <a:extLst>
              <a:ext uri="{FF2B5EF4-FFF2-40B4-BE49-F238E27FC236}">
                <a16:creationId xmlns:a16="http://schemas.microsoft.com/office/drawing/2014/main" id="{EC1770FB-1FD6-7AA1-595C-5CE60362EDB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it-IT"/>
          </a:p>
        </p:txBody>
      </p:sp>
      <p:sp>
        <p:nvSpPr>
          <p:cNvPr id="4" name="Date Placeholder 3">
            <a:extLst>
              <a:ext uri="{FF2B5EF4-FFF2-40B4-BE49-F238E27FC236}">
                <a16:creationId xmlns:a16="http://schemas.microsoft.com/office/drawing/2014/main" id="{18A03B31-536F-027C-BADE-67CD86487AC5}"/>
              </a:ext>
            </a:extLst>
          </p:cNvPr>
          <p:cNvSpPr>
            <a:spLocks noGrp="1"/>
          </p:cNvSpPr>
          <p:nvPr>
            <p:ph type="dt" sz="half" idx="10"/>
          </p:nvPr>
        </p:nvSpPr>
        <p:spPr/>
        <p:txBody>
          <a:bodyPr/>
          <a:lstStyle/>
          <a:p>
            <a:fld id="{4879124C-9ABE-4082-97FC-C017A10C71D6}" type="datetimeFigureOut">
              <a:rPr lang="it-IT" smtClean="0"/>
              <a:t>08/07/2026</a:t>
            </a:fld>
            <a:endParaRPr lang="it-IT"/>
          </a:p>
        </p:txBody>
      </p:sp>
      <p:sp>
        <p:nvSpPr>
          <p:cNvPr id="5" name="Footer Placeholder 4">
            <a:extLst>
              <a:ext uri="{FF2B5EF4-FFF2-40B4-BE49-F238E27FC236}">
                <a16:creationId xmlns:a16="http://schemas.microsoft.com/office/drawing/2014/main" id="{B14DA328-61BD-3116-8C4B-C43E2A85ACD0}"/>
              </a:ext>
            </a:extLst>
          </p:cNvPr>
          <p:cNvSpPr>
            <a:spLocks noGrp="1"/>
          </p:cNvSpPr>
          <p:nvPr>
            <p:ph type="ftr" sz="quarter" idx="11"/>
          </p:nvPr>
        </p:nvSpPr>
        <p:spPr/>
        <p:txBody>
          <a:bodyPr/>
          <a:lstStyle/>
          <a:p>
            <a:endParaRPr lang="it-IT"/>
          </a:p>
        </p:txBody>
      </p:sp>
      <p:sp>
        <p:nvSpPr>
          <p:cNvPr id="6" name="Slide Number Placeholder 5">
            <a:extLst>
              <a:ext uri="{FF2B5EF4-FFF2-40B4-BE49-F238E27FC236}">
                <a16:creationId xmlns:a16="http://schemas.microsoft.com/office/drawing/2014/main" id="{ECD088B5-F11D-9F6C-0AE4-EA1DFDB42780}"/>
              </a:ext>
            </a:extLst>
          </p:cNvPr>
          <p:cNvSpPr>
            <a:spLocks noGrp="1"/>
          </p:cNvSpPr>
          <p:nvPr>
            <p:ph type="sldNum" sz="quarter" idx="12"/>
          </p:nvPr>
        </p:nvSpPr>
        <p:spPr/>
        <p:txBody>
          <a:bodyPr/>
          <a:lstStyle/>
          <a:p>
            <a:fld id="{5A8C2AED-34B8-4FB3-9018-09950CA2069D}" type="slidenum">
              <a:rPr lang="it-IT" smtClean="0"/>
              <a:t>‹#›</a:t>
            </a:fld>
            <a:endParaRPr lang="it-IT"/>
          </a:p>
        </p:txBody>
      </p:sp>
    </p:spTree>
    <p:extLst>
      <p:ext uri="{BB962C8B-B14F-4D97-AF65-F5344CB8AC3E}">
        <p14:creationId xmlns:p14="http://schemas.microsoft.com/office/powerpoint/2010/main" val="33840063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39583-46E7-C909-9392-3773A80223BF}"/>
              </a:ext>
            </a:extLst>
          </p:cNvPr>
          <p:cNvSpPr>
            <a:spLocks noGrp="1"/>
          </p:cNvSpPr>
          <p:nvPr>
            <p:ph type="title"/>
          </p:nvPr>
        </p:nvSpPr>
        <p:spPr/>
        <p:txBody>
          <a:bodyPr/>
          <a:lstStyle/>
          <a:p>
            <a:r>
              <a:rPr lang="en-US"/>
              <a:t>Click to edit Master title style</a:t>
            </a:r>
            <a:endParaRPr lang="it-IT"/>
          </a:p>
        </p:txBody>
      </p:sp>
      <p:sp>
        <p:nvSpPr>
          <p:cNvPr id="3" name="Vertical Text Placeholder 2">
            <a:extLst>
              <a:ext uri="{FF2B5EF4-FFF2-40B4-BE49-F238E27FC236}">
                <a16:creationId xmlns:a16="http://schemas.microsoft.com/office/drawing/2014/main" id="{85DE85D1-2909-2E29-1312-C0DF125F171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Date Placeholder 3">
            <a:extLst>
              <a:ext uri="{FF2B5EF4-FFF2-40B4-BE49-F238E27FC236}">
                <a16:creationId xmlns:a16="http://schemas.microsoft.com/office/drawing/2014/main" id="{BFB8EE55-CC1D-251B-0D3A-AE1524E31716}"/>
              </a:ext>
            </a:extLst>
          </p:cNvPr>
          <p:cNvSpPr>
            <a:spLocks noGrp="1"/>
          </p:cNvSpPr>
          <p:nvPr>
            <p:ph type="dt" sz="half" idx="10"/>
          </p:nvPr>
        </p:nvSpPr>
        <p:spPr/>
        <p:txBody>
          <a:bodyPr/>
          <a:lstStyle/>
          <a:p>
            <a:fld id="{4879124C-9ABE-4082-97FC-C017A10C71D6}" type="datetimeFigureOut">
              <a:rPr lang="it-IT" smtClean="0"/>
              <a:t>08/07/2026</a:t>
            </a:fld>
            <a:endParaRPr lang="it-IT"/>
          </a:p>
        </p:txBody>
      </p:sp>
      <p:sp>
        <p:nvSpPr>
          <p:cNvPr id="5" name="Footer Placeholder 4">
            <a:extLst>
              <a:ext uri="{FF2B5EF4-FFF2-40B4-BE49-F238E27FC236}">
                <a16:creationId xmlns:a16="http://schemas.microsoft.com/office/drawing/2014/main" id="{092CC552-8339-9028-5E7F-3C3AE06DA033}"/>
              </a:ext>
            </a:extLst>
          </p:cNvPr>
          <p:cNvSpPr>
            <a:spLocks noGrp="1"/>
          </p:cNvSpPr>
          <p:nvPr>
            <p:ph type="ftr" sz="quarter" idx="11"/>
          </p:nvPr>
        </p:nvSpPr>
        <p:spPr/>
        <p:txBody>
          <a:bodyPr/>
          <a:lstStyle/>
          <a:p>
            <a:endParaRPr lang="it-IT"/>
          </a:p>
        </p:txBody>
      </p:sp>
      <p:sp>
        <p:nvSpPr>
          <p:cNvPr id="6" name="Slide Number Placeholder 5">
            <a:extLst>
              <a:ext uri="{FF2B5EF4-FFF2-40B4-BE49-F238E27FC236}">
                <a16:creationId xmlns:a16="http://schemas.microsoft.com/office/drawing/2014/main" id="{3554BEB0-1EF0-8735-CEF8-CDB8C15A79E4}"/>
              </a:ext>
            </a:extLst>
          </p:cNvPr>
          <p:cNvSpPr>
            <a:spLocks noGrp="1"/>
          </p:cNvSpPr>
          <p:nvPr>
            <p:ph type="sldNum" sz="quarter" idx="12"/>
          </p:nvPr>
        </p:nvSpPr>
        <p:spPr/>
        <p:txBody>
          <a:bodyPr/>
          <a:lstStyle/>
          <a:p>
            <a:fld id="{5A8C2AED-34B8-4FB3-9018-09950CA2069D}" type="slidenum">
              <a:rPr lang="it-IT" smtClean="0"/>
              <a:t>‹#›</a:t>
            </a:fld>
            <a:endParaRPr lang="it-IT"/>
          </a:p>
        </p:txBody>
      </p:sp>
    </p:spTree>
    <p:extLst>
      <p:ext uri="{BB962C8B-B14F-4D97-AF65-F5344CB8AC3E}">
        <p14:creationId xmlns:p14="http://schemas.microsoft.com/office/powerpoint/2010/main" val="2071849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ADE8760-F064-F0C4-7C7C-1530C0B03D1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it-IT"/>
          </a:p>
        </p:txBody>
      </p:sp>
      <p:sp>
        <p:nvSpPr>
          <p:cNvPr id="3" name="Vertical Text Placeholder 2">
            <a:extLst>
              <a:ext uri="{FF2B5EF4-FFF2-40B4-BE49-F238E27FC236}">
                <a16:creationId xmlns:a16="http://schemas.microsoft.com/office/drawing/2014/main" id="{E3239AED-7413-4301-08AE-5A27267A593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Date Placeholder 3">
            <a:extLst>
              <a:ext uri="{FF2B5EF4-FFF2-40B4-BE49-F238E27FC236}">
                <a16:creationId xmlns:a16="http://schemas.microsoft.com/office/drawing/2014/main" id="{8716FBAD-4851-3310-E489-FD6D131D5554}"/>
              </a:ext>
            </a:extLst>
          </p:cNvPr>
          <p:cNvSpPr>
            <a:spLocks noGrp="1"/>
          </p:cNvSpPr>
          <p:nvPr>
            <p:ph type="dt" sz="half" idx="10"/>
          </p:nvPr>
        </p:nvSpPr>
        <p:spPr/>
        <p:txBody>
          <a:bodyPr/>
          <a:lstStyle/>
          <a:p>
            <a:fld id="{4879124C-9ABE-4082-97FC-C017A10C71D6}" type="datetimeFigureOut">
              <a:rPr lang="it-IT" smtClean="0"/>
              <a:t>08/07/2026</a:t>
            </a:fld>
            <a:endParaRPr lang="it-IT"/>
          </a:p>
        </p:txBody>
      </p:sp>
      <p:sp>
        <p:nvSpPr>
          <p:cNvPr id="5" name="Footer Placeholder 4">
            <a:extLst>
              <a:ext uri="{FF2B5EF4-FFF2-40B4-BE49-F238E27FC236}">
                <a16:creationId xmlns:a16="http://schemas.microsoft.com/office/drawing/2014/main" id="{C0FCD1D6-8AEF-C10E-3B1D-BC690482671C}"/>
              </a:ext>
            </a:extLst>
          </p:cNvPr>
          <p:cNvSpPr>
            <a:spLocks noGrp="1"/>
          </p:cNvSpPr>
          <p:nvPr>
            <p:ph type="ftr" sz="quarter" idx="11"/>
          </p:nvPr>
        </p:nvSpPr>
        <p:spPr/>
        <p:txBody>
          <a:bodyPr/>
          <a:lstStyle/>
          <a:p>
            <a:endParaRPr lang="it-IT"/>
          </a:p>
        </p:txBody>
      </p:sp>
      <p:sp>
        <p:nvSpPr>
          <p:cNvPr id="6" name="Slide Number Placeholder 5">
            <a:extLst>
              <a:ext uri="{FF2B5EF4-FFF2-40B4-BE49-F238E27FC236}">
                <a16:creationId xmlns:a16="http://schemas.microsoft.com/office/drawing/2014/main" id="{FA86CEA2-4257-893A-E7F6-B286D6D2C3FA}"/>
              </a:ext>
            </a:extLst>
          </p:cNvPr>
          <p:cNvSpPr>
            <a:spLocks noGrp="1"/>
          </p:cNvSpPr>
          <p:nvPr>
            <p:ph type="sldNum" sz="quarter" idx="12"/>
          </p:nvPr>
        </p:nvSpPr>
        <p:spPr/>
        <p:txBody>
          <a:bodyPr/>
          <a:lstStyle/>
          <a:p>
            <a:fld id="{5A8C2AED-34B8-4FB3-9018-09950CA2069D}" type="slidenum">
              <a:rPr lang="it-IT" smtClean="0"/>
              <a:t>‹#›</a:t>
            </a:fld>
            <a:endParaRPr lang="it-IT"/>
          </a:p>
        </p:txBody>
      </p:sp>
    </p:spTree>
    <p:extLst>
      <p:ext uri="{BB962C8B-B14F-4D97-AF65-F5344CB8AC3E}">
        <p14:creationId xmlns:p14="http://schemas.microsoft.com/office/powerpoint/2010/main" val="2763515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32C0A-B8C3-FD46-3905-092A86F129B3}"/>
              </a:ext>
            </a:extLst>
          </p:cNvPr>
          <p:cNvSpPr>
            <a:spLocks noGrp="1"/>
          </p:cNvSpPr>
          <p:nvPr>
            <p:ph type="title"/>
          </p:nvPr>
        </p:nvSpPr>
        <p:spPr/>
        <p:txBody>
          <a:bodyPr/>
          <a:lstStyle/>
          <a:p>
            <a:r>
              <a:rPr lang="en-US"/>
              <a:t>Click to edit Master title style</a:t>
            </a:r>
            <a:endParaRPr lang="it-IT"/>
          </a:p>
        </p:txBody>
      </p:sp>
      <p:sp>
        <p:nvSpPr>
          <p:cNvPr id="3" name="Content Placeholder 2">
            <a:extLst>
              <a:ext uri="{FF2B5EF4-FFF2-40B4-BE49-F238E27FC236}">
                <a16:creationId xmlns:a16="http://schemas.microsoft.com/office/drawing/2014/main" id="{5B15CFAE-A954-7A34-9DFC-6070E641A1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Date Placeholder 3">
            <a:extLst>
              <a:ext uri="{FF2B5EF4-FFF2-40B4-BE49-F238E27FC236}">
                <a16:creationId xmlns:a16="http://schemas.microsoft.com/office/drawing/2014/main" id="{9E8D2A46-132F-07EB-CC8E-DA7B02097FB4}"/>
              </a:ext>
            </a:extLst>
          </p:cNvPr>
          <p:cNvSpPr>
            <a:spLocks noGrp="1"/>
          </p:cNvSpPr>
          <p:nvPr>
            <p:ph type="dt" sz="half" idx="10"/>
          </p:nvPr>
        </p:nvSpPr>
        <p:spPr/>
        <p:txBody>
          <a:bodyPr/>
          <a:lstStyle/>
          <a:p>
            <a:fld id="{4879124C-9ABE-4082-97FC-C017A10C71D6}" type="datetimeFigureOut">
              <a:rPr lang="it-IT" smtClean="0"/>
              <a:t>08/07/2026</a:t>
            </a:fld>
            <a:endParaRPr lang="it-IT"/>
          </a:p>
        </p:txBody>
      </p:sp>
      <p:sp>
        <p:nvSpPr>
          <p:cNvPr id="5" name="Footer Placeholder 4">
            <a:extLst>
              <a:ext uri="{FF2B5EF4-FFF2-40B4-BE49-F238E27FC236}">
                <a16:creationId xmlns:a16="http://schemas.microsoft.com/office/drawing/2014/main" id="{ED386AE2-56DC-6321-D4A9-D96186CBF2F1}"/>
              </a:ext>
            </a:extLst>
          </p:cNvPr>
          <p:cNvSpPr>
            <a:spLocks noGrp="1"/>
          </p:cNvSpPr>
          <p:nvPr>
            <p:ph type="ftr" sz="quarter" idx="11"/>
          </p:nvPr>
        </p:nvSpPr>
        <p:spPr/>
        <p:txBody>
          <a:bodyPr/>
          <a:lstStyle/>
          <a:p>
            <a:endParaRPr lang="it-IT"/>
          </a:p>
        </p:txBody>
      </p:sp>
      <p:sp>
        <p:nvSpPr>
          <p:cNvPr id="6" name="Slide Number Placeholder 5">
            <a:extLst>
              <a:ext uri="{FF2B5EF4-FFF2-40B4-BE49-F238E27FC236}">
                <a16:creationId xmlns:a16="http://schemas.microsoft.com/office/drawing/2014/main" id="{73F39729-6F5E-BA3D-8CED-7351527D6D58}"/>
              </a:ext>
            </a:extLst>
          </p:cNvPr>
          <p:cNvSpPr>
            <a:spLocks noGrp="1"/>
          </p:cNvSpPr>
          <p:nvPr>
            <p:ph type="sldNum" sz="quarter" idx="12"/>
          </p:nvPr>
        </p:nvSpPr>
        <p:spPr/>
        <p:txBody>
          <a:bodyPr/>
          <a:lstStyle/>
          <a:p>
            <a:fld id="{5A8C2AED-34B8-4FB3-9018-09950CA2069D}" type="slidenum">
              <a:rPr lang="it-IT" smtClean="0"/>
              <a:t>‹#›</a:t>
            </a:fld>
            <a:endParaRPr lang="it-IT"/>
          </a:p>
        </p:txBody>
      </p:sp>
    </p:spTree>
    <p:extLst>
      <p:ext uri="{BB962C8B-B14F-4D97-AF65-F5344CB8AC3E}">
        <p14:creationId xmlns:p14="http://schemas.microsoft.com/office/powerpoint/2010/main" val="1801871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295BA-FC13-8805-F7BB-016BA2C89E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it-IT"/>
          </a:p>
        </p:txBody>
      </p:sp>
      <p:sp>
        <p:nvSpPr>
          <p:cNvPr id="3" name="Text Placeholder 2">
            <a:extLst>
              <a:ext uri="{FF2B5EF4-FFF2-40B4-BE49-F238E27FC236}">
                <a16:creationId xmlns:a16="http://schemas.microsoft.com/office/drawing/2014/main" id="{7461B4E4-7A5D-8F8B-6A54-E01734F1A17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0D84A1-928F-5FDA-54CF-C7CED0614255}"/>
              </a:ext>
            </a:extLst>
          </p:cNvPr>
          <p:cNvSpPr>
            <a:spLocks noGrp="1"/>
          </p:cNvSpPr>
          <p:nvPr>
            <p:ph type="dt" sz="half" idx="10"/>
          </p:nvPr>
        </p:nvSpPr>
        <p:spPr/>
        <p:txBody>
          <a:bodyPr/>
          <a:lstStyle/>
          <a:p>
            <a:fld id="{4879124C-9ABE-4082-97FC-C017A10C71D6}" type="datetimeFigureOut">
              <a:rPr lang="it-IT" smtClean="0"/>
              <a:t>08/07/2026</a:t>
            </a:fld>
            <a:endParaRPr lang="it-IT"/>
          </a:p>
        </p:txBody>
      </p:sp>
      <p:sp>
        <p:nvSpPr>
          <p:cNvPr id="5" name="Footer Placeholder 4">
            <a:extLst>
              <a:ext uri="{FF2B5EF4-FFF2-40B4-BE49-F238E27FC236}">
                <a16:creationId xmlns:a16="http://schemas.microsoft.com/office/drawing/2014/main" id="{447A7E3B-091C-2592-54CE-1FCC6BC056FD}"/>
              </a:ext>
            </a:extLst>
          </p:cNvPr>
          <p:cNvSpPr>
            <a:spLocks noGrp="1"/>
          </p:cNvSpPr>
          <p:nvPr>
            <p:ph type="ftr" sz="quarter" idx="11"/>
          </p:nvPr>
        </p:nvSpPr>
        <p:spPr/>
        <p:txBody>
          <a:bodyPr/>
          <a:lstStyle/>
          <a:p>
            <a:endParaRPr lang="it-IT"/>
          </a:p>
        </p:txBody>
      </p:sp>
      <p:sp>
        <p:nvSpPr>
          <p:cNvPr id="6" name="Slide Number Placeholder 5">
            <a:extLst>
              <a:ext uri="{FF2B5EF4-FFF2-40B4-BE49-F238E27FC236}">
                <a16:creationId xmlns:a16="http://schemas.microsoft.com/office/drawing/2014/main" id="{C544BEBF-FAE5-E61C-050E-14226DBEE592}"/>
              </a:ext>
            </a:extLst>
          </p:cNvPr>
          <p:cNvSpPr>
            <a:spLocks noGrp="1"/>
          </p:cNvSpPr>
          <p:nvPr>
            <p:ph type="sldNum" sz="quarter" idx="12"/>
          </p:nvPr>
        </p:nvSpPr>
        <p:spPr/>
        <p:txBody>
          <a:bodyPr/>
          <a:lstStyle/>
          <a:p>
            <a:fld id="{5A8C2AED-34B8-4FB3-9018-09950CA2069D}" type="slidenum">
              <a:rPr lang="it-IT" smtClean="0"/>
              <a:t>‹#›</a:t>
            </a:fld>
            <a:endParaRPr lang="it-IT"/>
          </a:p>
        </p:txBody>
      </p:sp>
    </p:spTree>
    <p:extLst>
      <p:ext uri="{BB962C8B-B14F-4D97-AF65-F5344CB8AC3E}">
        <p14:creationId xmlns:p14="http://schemas.microsoft.com/office/powerpoint/2010/main" val="3798320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E1A05-F6B5-DFF2-030B-9FB616685CC4}"/>
              </a:ext>
            </a:extLst>
          </p:cNvPr>
          <p:cNvSpPr>
            <a:spLocks noGrp="1"/>
          </p:cNvSpPr>
          <p:nvPr>
            <p:ph type="title"/>
          </p:nvPr>
        </p:nvSpPr>
        <p:spPr/>
        <p:txBody>
          <a:bodyPr/>
          <a:lstStyle/>
          <a:p>
            <a:r>
              <a:rPr lang="en-US"/>
              <a:t>Click to edit Master title style</a:t>
            </a:r>
            <a:endParaRPr lang="it-IT"/>
          </a:p>
        </p:txBody>
      </p:sp>
      <p:sp>
        <p:nvSpPr>
          <p:cNvPr id="3" name="Content Placeholder 2">
            <a:extLst>
              <a:ext uri="{FF2B5EF4-FFF2-40B4-BE49-F238E27FC236}">
                <a16:creationId xmlns:a16="http://schemas.microsoft.com/office/drawing/2014/main" id="{E4E04E6B-3E69-F14C-508A-34E42BB3520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Content Placeholder 3">
            <a:extLst>
              <a:ext uri="{FF2B5EF4-FFF2-40B4-BE49-F238E27FC236}">
                <a16:creationId xmlns:a16="http://schemas.microsoft.com/office/drawing/2014/main" id="{CAA02F71-2A77-E28A-910D-3D99214FABA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5" name="Date Placeholder 4">
            <a:extLst>
              <a:ext uri="{FF2B5EF4-FFF2-40B4-BE49-F238E27FC236}">
                <a16:creationId xmlns:a16="http://schemas.microsoft.com/office/drawing/2014/main" id="{BCDEA7C6-BD19-FA77-8BC9-BA38D7348534}"/>
              </a:ext>
            </a:extLst>
          </p:cNvPr>
          <p:cNvSpPr>
            <a:spLocks noGrp="1"/>
          </p:cNvSpPr>
          <p:nvPr>
            <p:ph type="dt" sz="half" idx="10"/>
          </p:nvPr>
        </p:nvSpPr>
        <p:spPr/>
        <p:txBody>
          <a:bodyPr/>
          <a:lstStyle/>
          <a:p>
            <a:fld id="{4879124C-9ABE-4082-97FC-C017A10C71D6}" type="datetimeFigureOut">
              <a:rPr lang="it-IT" smtClean="0"/>
              <a:t>08/07/2026</a:t>
            </a:fld>
            <a:endParaRPr lang="it-IT"/>
          </a:p>
        </p:txBody>
      </p:sp>
      <p:sp>
        <p:nvSpPr>
          <p:cNvPr id="6" name="Footer Placeholder 5">
            <a:extLst>
              <a:ext uri="{FF2B5EF4-FFF2-40B4-BE49-F238E27FC236}">
                <a16:creationId xmlns:a16="http://schemas.microsoft.com/office/drawing/2014/main" id="{6EBFDF0C-676A-94B2-B633-528D6D187D77}"/>
              </a:ext>
            </a:extLst>
          </p:cNvPr>
          <p:cNvSpPr>
            <a:spLocks noGrp="1"/>
          </p:cNvSpPr>
          <p:nvPr>
            <p:ph type="ftr" sz="quarter" idx="11"/>
          </p:nvPr>
        </p:nvSpPr>
        <p:spPr/>
        <p:txBody>
          <a:bodyPr/>
          <a:lstStyle/>
          <a:p>
            <a:endParaRPr lang="it-IT"/>
          </a:p>
        </p:txBody>
      </p:sp>
      <p:sp>
        <p:nvSpPr>
          <p:cNvPr id="7" name="Slide Number Placeholder 6">
            <a:extLst>
              <a:ext uri="{FF2B5EF4-FFF2-40B4-BE49-F238E27FC236}">
                <a16:creationId xmlns:a16="http://schemas.microsoft.com/office/drawing/2014/main" id="{E6745922-FD3E-28B2-3E74-8ECA40E2E138}"/>
              </a:ext>
            </a:extLst>
          </p:cNvPr>
          <p:cNvSpPr>
            <a:spLocks noGrp="1"/>
          </p:cNvSpPr>
          <p:nvPr>
            <p:ph type="sldNum" sz="quarter" idx="12"/>
          </p:nvPr>
        </p:nvSpPr>
        <p:spPr/>
        <p:txBody>
          <a:bodyPr/>
          <a:lstStyle/>
          <a:p>
            <a:fld id="{5A8C2AED-34B8-4FB3-9018-09950CA2069D}" type="slidenum">
              <a:rPr lang="it-IT" smtClean="0"/>
              <a:t>‹#›</a:t>
            </a:fld>
            <a:endParaRPr lang="it-IT"/>
          </a:p>
        </p:txBody>
      </p:sp>
    </p:spTree>
    <p:extLst>
      <p:ext uri="{BB962C8B-B14F-4D97-AF65-F5344CB8AC3E}">
        <p14:creationId xmlns:p14="http://schemas.microsoft.com/office/powerpoint/2010/main" val="4258435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33101-0D5F-F64C-72D1-BB1B78FB6540}"/>
              </a:ext>
            </a:extLst>
          </p:cNvPr>
          <p:cNvSpPr>
            <a:spLocks noGrp="1"/>
          </p:cNvSpPr>
          <p:nvPr>
            <p:ph type="title"/>
          </p:nvPr>
        </p:nvSpPr>
        <p:spPr>
          <a:xfrm>
            <a:off x="839788" y="365125"/>
            <a:ext cx="10515600" cy="1325563"/>
          </a:xfrm>
        </p:spPr>
        <p:txBody>
          <a:bodyPr/>
          <a:lstStyle/>
          <a:p>
            <a:r>
              <a:rPr lang="en-US"/>
              <a:t>Click to edit Master title style</a:t>
            </a:r>
            <a:endParaRPr lang="it-IT"/>
          </a:p>
        </p:txBody>
      </p:sp>
      <p:sp>
        <p:nvSpPr>
          <p:cNvPr id="3" name="Text Placeholder 2">
            <a:extLst>
              <a:ext uri="{FF2B5EF4-FFF2-40B4-BE49-F238E27FC236}">
                <a16:creationId xmlns:a16="http://schemas.microsoft.com/office/drawing/2014/main" id="{13EA0C12-77FC-DBFE-D6BD-E613E2306F9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79145AF-C3B4-53CF-2263-70C75987A3C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5" name="Text Placeholder 4">
            <a:extLst>
              <a:ext uri="{FF2B5EF4-FFF2-40B4-BE49-F238E27FC236}">
                <a16:creationId xmlns:a16="http://schemas.microsoft.com/office/drawing/2014/main" id="{4C4D50B3-E55E-D441-2234-5DEB7B28F4E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518D46B-5CD9-FDDB-248A-2872D4D0D57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7" name="Date Placeholder 6">
            <a:extLst>
              <a:ext uri="{FF2B5EF4-FFF2-40B4-BE49-F238E27FC236}">
                <a16:creationId xmlns:a16="http://schemas.microsoft.com/office/drawing/2014/main" id="{21553797-D728-101F-F5CB-CA2D9E2848DF}"/>
              </a:ext>
            </a:extLst>
          </p:cNvPr>
          <p:cNvSpPr>
            <a:spLocks noGrp="1"/>
          </p:cNvSpPr>
          <p:nvPr>
            <p:ph type="dt" sz="half" idx="10"/>
          </p:nvPr>
        </p:nvSpPr>
        <p:spPr/>
        <p:txBody>
          <a:bodyPr/>
          <a:lstStyle/>
          <a:p>
            <a:fld id="{4879124C-9ABE-4082-97FC-C017A10C71D6}" type="datetimeFigureOut">
              <a:rPr lang="it-IT" smtClean="0"/>
              <a:t>08/07/2026</a:t>
            </a:fld>
            <a:endParaRPr lang="it-IT"/>
          </a:p>
        </p:txBody>
      </p:sp>
      <p:sp>
        <p:nvSpPr>
          <p:cNvPr id="8" name="Footer Placeholder 7">
            <a:extLst>
              <a:ext uri="{FF2B5EF4-FFF2-40B4-BE49-F238E27FC236}">
                <a16:creationId xmlns:a16="http://schemas.microsoft.com/office/drawing/2014/main" id="{D973EF25-8AF6-40B4-41DF-4F79612AE94C}"/>
              </a:ext>
            </a:extLst>
          </p:cNvPr>
          <p:cNvSpPr>
            <a:spLocks noGrp="1"/>
          </p:cNvSpPr>
          <p:nvPr>
            <p:ph type="ftr" sz="quarter" idx="11"/>
          </p:nvPr>
        </p:nvSpPr>
        <p:spPr/>
        <p:txBody>
          <a:bodyPr/>
          <a:lstStyle/>
          <a:p>
            <a:endParaRPr lang="it-IT"/>
          </a:p>
        </p:txBody>
      </p:sp>
      <p:sp>
        <p:nvSpPr>
          <p:cNvPr id="9" name="Slide Number Placeholder 8">
            <a:extLst>
              <a:ext uri="{FF2B5EF4-FFF2-40B4-BE49-F238E27FC236}">
                <a16:creationId xmlns:a16="http://schemas.microsoft.com/office/drawing/2014/main" id="{817DB297-1908-A932-1202-3B9EB05324EE}"/>
              </a:ext>
            </a:extLst>
          </p:cNvPr>
          <p:cNvSpPr>
            <a:spLocks noGrp="1"/>
          </p:cNvSpPr>
          <p:nvPr>
            <p:ph type="sldNum" sz="quarter" idx="12"/>
          </p:nvPr>
        </p:nvSpPr>
        <p:spPr/>
        <p:txBody>
          <a:bodyPr/>
          <a:lstStyle/>
          <a:p>
            <a:fld id="{5A8C2AED-34B8-4FB3-9018-09950CA2069D}" type="slidenum">
              <a:rPr lang="it-IT" smtClean="0"/>
              <a:t>‹#›</a:t>
            </a:fld>
            <a:endParaRPr lang="it-IT"/>
          </a:p>
        </p:txBody>
      </p:sp>
    </p:spTree>
    <p:extLst>
      <p:ext uri="{BB962C8B-B14F-4D97-AF65-F5344CB8AC3E}">
        <p14:creationId xmlns:p14="http://schemas.microsoft.com/office/powerpoint/2010/main" val="2560081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B3400-3C0E-2AEE-74EF-49B92373AE58}"/>
              </a:ext>
            </a:extLst>
          </p:cNvPr>
          <p:cNvSpPr>
            <a:spLocks noGrp="1"/>
          </p:cNvSpPr>
          <p:nvPr>
            <p:ph type="title"/>
          </p:nvPr>
        </p:nvSpPr>
        <p:spPr/>
        <p:txBody>
          <a:bodyPr/>
          <a:lstStyle/>
          <a:p>
            <a:r>
              <a:rPr lang="en-US"/>
              <a:t>Click to edit Master title style</a:t>
            </a:r>
            <a:endParaRPr lang="it-IT"/>
          </a:p>
        </p:txBody>
      </p:sp>
      <p:sp>
        <p:nvSpPr>
          <p:cNvPr id="3" name="Date Placeholder 2">
            <a:extLst>
              <a:ext uri="{FF2B5EF4-FFF2-40B4-BE49-F238E27FC236}">
                <a16:creationId xmlns:a16="http://schemas.microsoft.com/office/drawing/2014/main" id="{1FA92E48-0A75-CAB5-D1CC-A3E4BE1EDC9C}"/>
              </a:ext>
            </a:extLst>
          </p:cNvPr>
          <p:cNvSpPr>
            <a:spLocks noGrp="1"/>
          </p:cNvSpPr>
          <p:nvPr>
            <p:ph type="dt" sz="half" idx="10"/>
          </p:nvPr>
        </p:nvSpPr>
        <p:spPr/>
        <p:txBody>
          <a:bodyPr/>
          <a:lstStyle/>
          <a:p>
            <a:fld id="{4879124C-9ABE-4082-97FC-C017A10C71D6}" type="datetimeFigureOut">
              <a:rPr lang="it-IT" smtClean="0"/>
              <a:t>08/07/2026</a:t>
            </a:fld>
            <a:endParaRPr lang="it-IT"/>
          </a:p>
        </p:txBody>
      </p:sp>
      <p:sp>
        <p:nvSpPr>
          <p:cNvPr id="4" name="Footer Placeholder 3">
            <a:extLst>
              <a:ext uri="{FF2B5EF4-FFF2-40B4-BE49-F238E27FC236}">
                <a16:creationId xmlns:a16="http://schemas.microsoft.com/office/drawing/2014/main" id="{CDF541D9-337B-F075-E1F7-A2628BBBD5FA}"/>
              </a:ext>
            </a:extLst>
          </p:cNvPr>
          <p:cNvSpPr>
            <a:spLocks noGrp="1"/>
          </p:cNvSpPr>
          <p:nvPr>
            <p:ph type="ftr" sz="quarter" idx="11"/>
          </p:nvPr>
        </p:nvSpPr>
        <p:spPr/>
        <p:txBody>
          <a:bodyPr/>
          <a:lstStyle/>
          <a:p>
            <a:endParaRPr lang="it-IT"/>
          </a:p>
        </p:txBody>
      </p:sp>
      <p:sp>
        <p:nvSpPr>
          <p:cNvPr id="5" name="Slide Number Placeholder 4">
            <a:extLst>
              <a:ext uri="{FF2B5EF4-FFF2-40B4-BE49-F238E27FC236}">
                <a16:creationId xmlns:a16="http://schemas.microsoft.com/office/drawing/2014/main" id="{F9F51C9E-2E97-7B97-8ED7-F3DBE51ACDE9}"/>
              </a:ext>
            </a:extLst>
          </p:cNvPr>
          <p:cNvSpPr>
            <a:spLocks noGrp="1"/>
          </p:cNvSpPr>
          <p:nvPr>
            <p:ph type="sldNum" sz="quarter" idx="12"/>
          </p:nvPr>
        </p:nvSpPr>
        <p:spPr/>
        <p:txBody>
          <a:bodyPr/>
          <a:lstStyle/>
          <a:p>
            <a:fld id="{5A8C2AED-34B8-4FB3-9018-09950CA2069D}" type="slidenum">
              <a:rPr lang="it-IT" smtClean="0"/>
              <a:t>‹#›</a:t>
            </a:fld>
            <a:endParaRPr lang="it-IT"/>
          </a:p>
        </p:txBody>
      </p:sp>
    </p:spTree>
    <p:extLst>
      <p:ext uri="{BB962C8B-B14F-4D97-AF65-F5344CB8AC3E}">
        <p14:creationId xmlns:p14="http://schemas.microsoft.com/office/powerpoint/2010/main" val="2452484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B7F3324-2255-A7BE-F37C-7EEFF3645091}"/>
              </a:ext>
            </a:extLst>
          </p:cNvPr>
          <p:cNvSpPr>
            <a:spLocks noGrp="1"/>
          </p:cNvSpPr>
          <p:nvPr>
            <p:ph type="dt" sz="half" idx="10"/>
          </p:nvPr>
        </p:nvSpPr>
        <p:spPr/>
        <p:txBody>
          <a:bodyPr/>
          <a:lstStyle/>
          <a:p>
            <a:fld id="{4879124C-9ABE-4082-97FC-C017A10C71D6}" type="datetimeFigureOut">
              <a:rPr lang="it-IT" smtClean="0"/>
              <a:t>08/07/2026</a:t>
            </a:fld>
            <a:endParaRPr lang="it-IT"/>
          </a:p>
        </p:txBody>
      </p:sp>
      <p:sp>
        <p:nvSpPr>
          <p:cNvPr id="3" name="Footer Placeholder 2">
            <a:extLst>
              <a:ext uri="{FF2B5EF4-FFF2-40B4-BE49-F238E27FC236}">
                <a16:creationId xmlns:a16="http://schemas.microsoft.com/office/drawing/2014/main" id="{16F53FBB-5F23-B09E-7635-B32927A4A144}"/>
              </a:ext>
            </a:extLst>
          </p:cNvPr>
          <p:cNvSpPr>
            <a:spLocks noGrp="1"/>
          </p:cNvSpPr>
          <p:nvPr>
            <p:ph type="ftr" sz="quarter" idx="11"/>
          </p:nvPr>
        </p:nvSpPr>
        <p:spPr/>
        <p:txBody>
          <a:bodyPr/>
          <a:lstStyle/>
          <a:p>
            <a:endParaRPr lang="it-IT"/>
          </a:p>
        </p:txBody>
      </p:sp>
      <p:sp>
        <p:nvSpPr>
          <p:cNvPr id="4" name="Slide Number Placeholder 3">
            <a:extLst>
              <a:ext uri="{FF2B5EF4-FFF2-40B4-BE49-F238E27FC236}">
                <a16:creationId xmlns:a16="http://schemas.microsoft.com/office/drawing/2014/main" id="{699BBA54-DFBA-C73D-4A8F-F4779A3FFA8A}"/>
              </a:ext>
            </a:extLst>
          </p:cNvPr>
          <p:cNvSpPr>
            <a:spLocks noGrp="1"/>
          </p:cNvSpPr>
          <p:nvPr>
            <p:ph type="sldNum" sz="quarter" idx="12"/>
          </p:nvPr>
        </p:nvSpPr>
        <p:spPr/>
        <p:txBody>
          <a:bodyPr/>
          <a:lstStyle/>
          <a:p>
            <a:fld id="{5A8C2AED-34B8-4FB3-9018-09950CA2069D}" type="slidenum">
              <a:rPr lang="it-IT" smtClean="0"/>
              <a:t>‹#›</a:t>
            </a:fld>
            <a:endParaRPr lang="it-IT"/>
          </a:p>
        </p:txBody>
      </p:sp>
    </p:spTree>
    <p:extLst>
      <p:ext uri="{BB962C8B-B14F-4D97-AF65-F5344CB8AC3E}">
        <p14:creationId xmlns:p14="http://schemas.microsoft.com/office/powerpoint/2010/main" val="2132879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00854-CDC2-6470-4AA5-42A9306D17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it-IT"/>
          </a:p>
        </p:txBody>
      </p:sp>
      <p:sp>
        <p:nvSpPr>
          <p:cNvPr id="3" name="Content Placeholder 2">
            <a:extLst>
              <a:ext uri="{FF2B5EF4-FFF2-40B4-BE49-F238E27FC236}">
                <a16:creationId xmlns:a16="http://schemas.microsoft.com/office/drawing/2014/main" id="{33693C09-C43B-A161-F0F9-5DF7EBF906A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Text Placeholder 3">
            <a:extLst>
              <a:ext uri="{FF2B5EF4-FFF2-40B4-BE49-F238E27FC236}">
                <a16:creationId xmlns:a16="http://schemas.microsoft.com/office/drawing/2014/main" id="{B8A4FCEF-C08E-D4D2-8D40-485666D0D5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5A02D8-7BA3-00E3-27B0-B194265E76B4}"/>
              </a:ext>
            </a:extLst>
          </p:cNvPr>
          <p:cNvSpPr>
            <a:spLocks noGrp="1"/>
          </p:cNvSpPr>
          <p:nvPr>
            <p:ph type="dt" sz="half" idx="10"/>
          </p:nvPr>
        </p:nvSpPr>
        <p:spPr/>
        <p:txBody>
          <a:bodyPr/>
          <a:lstStyle/>
          <a:p>
            <a:fld id="{4879124C-9ABE-4082-97FC-C017A10C71D6}" type="datetimeFigureOut">
              <a:rPr lang="it-IT" smtClean="0"/>
              <a:t>08/07/2026</a:t>
            </a:fld>
            <a:endParaRPr lang="it-IT"/>
          </a:p>
        </p:txBody>
      </p:sp>
      <p:sp>
        <p:nvSpPr>
          <p:cNvPr id="6" name="Footer Placeholder 5">
            <a:extLst>
              <a:ext uri="{FF2B5EF4-FFF2-40B4-BE49-F238E27FC236}">
                <a16:creationId xmlns:a16="http://schemas.microsoft.com/office/drawing/2014/main" id="{34C8876B-051D-6CD9-0CD3-599AF0782012}"/>
              </a:ext>
            </a:extLst>
          </p:cNvPr>
          <p:cNvSpPr>
            <a:spLocks noGrp="1"/>
          </p:cNvSpPr>
          <p:nvPr>
            <p:ph type="ftr" sz="quarter" idx="11"/>
          </p:nvPr>
        </p:nvSpPr>
        <p:spPr/>
        <p:txBody>
          <a:bodyPr/>
          <a:lstStyle/>
          <a:p>
            <a:endParaRPr lang="it-IT"/>
          </a:p>
        </p:txBody>
      </p:sp>
      <p:sp>
        <p:nvSpPr>
          <p:cNvPr id="7" name="Slide Number Placeholder 6">
            <a:extLst>
              <a:ext uri="{FF2B5EF4-FFF2-40B4-BE49-F238E27FC236}">
                <a16:creationId xmlns:a16="http://schemas.microsoft.com/office/drawing/2014/main" id="{020C7F86-E64E-E26C-17E7-32F167E3C676}"/>
              </a:ext>
            </a:extLst>
          </p:cNvPr>
          <p:cNvSpPr>
            <a:spLocks noGrp="1"/>
          </p:cNvSpPr>
          <p:nvPr>
            <p:ph type="sldNum" sz="quarter" idx="12"/>
          </p:nvPr>
        </p:nvSpPr>
        <p:spPr/>
        <p:txBody>
          <a:bodyPr/>
          <a:lstStyle/>
          <a:p>
            <a:fld id="{5A8C2AED-34B8-4FB3-9018-09950CA2069D}" type="slidenum">
              <a:rPr lang="it-IT" smtClean="0"/>
              <a:t>‹#›</a:t>
            </a:fld>
            <a:endParaRPr lang="it-IT"/>
          </a:p>
        </p:txBody>
      </p:sp>
    </p:spTree>
    <p:extLst>
      <p:ext uri="{BB962C8B-B14F-4D97-AF65-F5344CB8AC3E}">
        <p14:creationId xmlns:p14="http://schemas.microsoft.com/office/powerpoint/2010/main" val="2036735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BF81E-65B4-CFA3-2701-2E2917D479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it-IT"/>
          </a:p>
        </p:txBody>
      </p:sp>
      <p:sp>
        <p:nvSpPr>
          <p:cNvPr id="3" name="Picture Placeholder 2">
            <a:extLst>
              <a:ext uri="{FF2B5EF4-FFF2-40B4-BE49-F238E27FC236}">
                <a16:creationId xmlns:a16="http://schemas.microsoft.com/office/drawing/2014/main" id="{4BD54EE1-8EF4-C85F-B382-905922F3D7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Text Placeholder 3">
            <a:extLst>
              <a:ext uri="{FF2B5EF4-FFF2-40B4-BE49-F238E27FC236}">
                <a16:creationId xmlns:a16="http://schemas.microsoft.com/office/drawing/2014/main" id="{DD53342B-D43F-DEE9-2ADC-AE8A794061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FC3DA4-89DD-0D5E-D18F-37374E292428}"/>
              </a:ext>
            </a:extLst>
          </p:cNvPr>
          <p:cNvSpPr>
            <a:spLocks noGrp="1"/>
          </p:cNvSpPr>
          <p:nvPr>
            <p:ph type="dt" sz="half" idx="10"/>
          </p:nvPr>
        </p:nvSpPr>
        <p:spPr/>
        <p:txBody>
          <a:bodyPr/>
          <a:lstStyle/>
          <a:p>
            <a:fld id="{4879124C-9ABE-4082-97FC-C017A10C71D6}" type="datetimeFigureOut">
              <a:rPr lang="it-IT" smtClean="0"/>
              <a:t>08/07/2026</a:t>
            </a:fld>
            <a:endParaRPr lang="it-IT"/>
          </a:p>
        </p:txBody>
      </p:sp>
      <p:sp>
        <p:nvSpPr>
          <p:cNvPr id="6" name="Footer Placeholder 5">
            <a:extLst>
              <a:ext uri="{FF2B5EF4-FFF2-40B4-BE49-F238E27FC236}">
                <a16:creationId xmlns:a16="http://schemas.microsoft.com/office/drawing/2014/main" id="{6E1C2314-837C-27FC-D27B-E0EB36300AE1}"/>
              </a:ext>
            </a:extLst>
          </p:cNvPr>
          <p:cNvSpPr>
            <a:spLocks noGrp="1"/>
          </p:cNvSpPr>
          <p:nvPr>
            <p:ph type="ftr" sz="quarter" idx="11"/>
          </p:nvPr>
        </p:nvSpPr>
        <p:spPr/>
        <p:txBody>
          <a:bodyPr/>
          <a:lstStyle/>
          <a:p>
            <a:endParaRPr lang="it-IT"/>
          </a:p>
        </p:txBody>
      </p:sp>
      <p:sp>
        <p:nvSpPr>
          <p:cNvPr id="7" name="Slide Number Placeholder 6">
            <a:extLst>
              <a:ext uri="{FF2B5EF4-FFF2-40B4-BE49-F238E27FC236}">
                <a16:creationId xmlns:a16="http://schemas.microsoft.com/office/drawing/2014/main" id="{7CAD6C61-3DDE-3A4A-C9EB-43C44C3A36FD}"/>
              </a:ext>
            </a:extLst>
          </p:cNvPr>
          <p:cNvSpPr>
            <a:spLocks noGrp="1"/>
          </p:cNvSpPr>
          <p:nvPr>
            <p:ph type="sldNum" sz="quarter" idx="12"/>
          </p:nvPr>
        </p:nvSpPr>
        <p:spPr/>
        <p:txBody>
          <a:bodyPr/>
          <a:lstStyle/>
          <a:p>
            <a:fld id="{5A8C2AED-34B8-4FB3-9018-09950CA2069D}" type="slidenum">
              <a:rPr lang="it-IT" smtClean="0"/>
              <a:t>‹#›</a:t>
            </a:fld>
            <a:endParaRPr lang="it-IT"/>
          </a:p>
        </p:txBody>
      </p:sp>
    </p:spTree>
    <p:extLst>
      <p:ext uri="{BB962C8B-B14F-4D97-AF65-F5344CB8AC3E}">
        <p14:creationId xmlns:p14="http://schemas.microsoft.com/office/powerpoint/2010/main" val="882670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AEF36FC-2682-0B5C-17B7-0C0E8834A22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it-IT"/>
          </a:p>
        </p:txBody>
      </p:sp>
      <p:sp>
        <p:nvSpPr>
          <p:cNvPr id="3" name="Text Placeholder 2">
            <a:extLst>
              <a:ext uri="{FF2B5EF4-FFF2-40B4-BE49-F238E27FC236}">
                <a16:creationId xmlns:a16="http://schemas.microsoft.com/office/drawing/2014/main" id="{967C4008-730B-7896-729C-857EA5114F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Date Placeholder 3">
            <a:extLst>
              <a:ext uri="{FF2B5EF4-FFF2-40B4-BE49-F238E27FC236}">
                <a16:creationId xmlns:a16="http://schemas.microsoft.com/office/drawing/2014/main" id="{E06D9E7A-A08C-EFFE-E990-0993C46175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879124C-9ABE-4082-97FC-C017A10C71D6}" type="datetimeFigureOut">
              <a:rPr lang="it-IT" smtClean="0"/>
              <a:t>08/07/2026</a:t>
            </a:fld>
            <a:endParaRPr lang="it-IT"/>
          </a:p>
        </p:txBody>
      </p:sp>
      <p:sp>
        <p:nvSpPr>
          <p:cNvPr id="5" name="Footer Placeholder 4">
            <a:extLst>
              <a:ext uri="{FF2B5EF4-FFF2-40B4-BE49-F238E27FC236}">
                <a16:creationId xmlns:a16="http://schemas.microsoft.com/office/drawing/2014/main" id="{01365E72-F82F-D18A-23E3-7F1E9DDE0C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lide Number Placeholder 5">
            <a:extLst>
              <a:ext uri="{FF2B5EF4-FFF2-40B4-BE49-F238E27FC236}">
                <a16:creationId xmlns:a16="http://schemas.microsoft.com/office/drawing/2014/main" id="{928A2123-CA19-F513-B69E-A6AB8F0B982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A8C2AED-34B8-4FB3-9018-09950CA2069D}" type="slidenum">
              <a:rPr lang="it-IT" smtClean="0"/>
              <a:t>‹#›</a:t>
            </a:fld>
            <a:endParaRPr lang="it-IT"/>
          </a:p>
        </p:txBody>
      </p:sp>
    </p:spTree>
    <p:extLst>
      <p:ext uri="{BB962C8B-B14F-4D97-AF65-F5344CB8AC3E}">
        <p14:creationId xmlns:p14="http://schemas.microsoft.com/office/powerpoint/2010/main" val="36410446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3" Type="http://schemas.openxmlformats.org/officeDocument/2006/relationships/image" Target="../media/image6.png"/><Relationship Id="rId18" Type="http://schemas.openxmlformats.org/officeDocument/2006/relationships/customXml" Target="../ink/ink8.xml"/><Relationship Id="rId26" Type="http://schemas.openxmlformats.org/officeDocument/2006/relationships/customXml" Target="../ink/ink12.xml"/><Relationship Id="rId3" Type="http://schemas.openxmlformats.org/officeDocument/2006/relationships/image" Target="../media/image1.png"/><Relationship Id="rId21" Type="http://schemas.openxmlformats.org/officeDocument/2006/relationships/image" Target="../media/image10.png"/><Relationship Id="rId34" Type="http://schemas.openxmlformats.org/officeDocument/2006/relationships/image" Target="../media/image2.svg"/><Relationship Id="rId7" Type="http://schemas.openxmlformats.org/officeDocument/2006/relationships/image" Target="../media/image3.png"/><Relationship Id="rId12" Type="http://schemas.openxmlformats.org/officeDocument/2006/relationships/customXml" Target="../ink/ink5.xml"/><Relationship Id="rId17" Type="http://schemas.openxmlformats.org/officeDocument/2006/relationships/image" Target="../media/image8.png"/><Relationship Id="rId25" Type="http://schemas.openxmlformats.org/officeDocument/2006/relationships/image" Target="../media/image12.png"/><Relationship Id="rId33" Type="http://schemas.openxmlformats.org/officeDocument/2006/relationships/image" Target="../media/image16.png"/><Relationship Id="rId2" Type="http://schemas.openxmlformats.org/officeDocument/2006/relationships/notesSlide" Target="../notesSlides/notesSlide1.xml"/><Relationship Id="rId16" Type="http://schemas.openxmlformats.org/officeDocument/2006/relationships/customXml" Target="../ink/ink7.xml"/><Relationship Id="rId20" Type="http://schemas.openxmlformats.org/officeDocument/2006/relationships/customXml" Target="../ink/ink9.xml"/><Relationship Id="rId29"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customXml" Target="../ink/ink2.xml"/><Relationship Id="rId11" Type="http://schemas.openxmlformats.org/officeDocument/2006/relationships/image" Target="../media/image5.png"/><Relationship Id="rId24" Type="http://schemas.openxmlformats.org/officeDocument/2006/relationships/customXml" Target="../ink/ink11.xml"/><Relationship Id="rId32" Type="http://schemas.openxmlformats.org/officeDocument/2006/relationships/customXml" Target="../ink/ink15.xml"/><Relationship Id="rId5" Type="http://schemas.openxmlformats.org/officeDocument/2006/relationships/image" Target="../media/image2.png"/><Relationship Id="rId15" Type="http://schemas.openxmlformats.org/officeDocument/2006/relationships/image" Target="../media/image7.png"/><Relationship Id="rId23" Type="http://schemas.openxmlformats.org/officeDocument/2006/relationships/image" Target="../media/image11.png"/><Relationship Id="rId28" Type="http://schemas.openxmlformats.org/officeDocument/2006/relationships/customXml" Target="../ink/ink13.xml"/><Relationship Id="rId10" Type="http://schemas.openxmlformats.org/officeDocument/2006/relationships/customXml" Target="../ink/ink4.xml"/><Relationship Id="rId19" Type="http://schemas.openxmlformats.org/officeDocument/2006/relationships/image" Target="../media/image9.png"/><Relationship Id="rId31" Type="http://schemas.openxmlformats.org/officeDocument/2006/relationships/image" Target="../media/image15.png"/><Relationship Id="rId4" Type="http://schemas.openxmlformats.org/officeDocument/2006/relationships/customXml" Target="../ink/ink1.xml"/><Relationship Id="rId9" Type="http://schemas.openxmlformats.org/officeDocument/2006/relationships/image" Target="../media/image4.png"/><Relationship Id="rId14" Type="http://schemas.openxmlformats.org/officeDocument/2006/relationships/customXml" Target="../ink/ink6.xml"/><Relationship Id="rId22" Type="http://schemas.openxmlformats.org/officeDocument/2006/relationships/customXml" Target="../ink/ink10.xml"/><Relationship Id="rId27" Type="http://schemas.openxmlformats.org/officeDocument/2006/relationships/image" Target="../media/image13.png"/><Relationship Id="rId30" Type="http://schemas.openxmlformats.org/officeDocument/2006/relationships/customXml" Target="../ink/ink14.xml"/><Relationship Id="rId8" Type="http://schemas.openxmlformats.org/officeDocument/2006/relationships/customXml" Target="../ink/ink3.xml"/></Relationships>
</file>

<file path=ppt/slides/_rels/slide11.xml.rels><?xml version="1.0" encoding="UTF-8" standalone="yes"?>
<Relationships xmlns="http://schemas.openxmlformats.org/package/2006/relationships"><Relationship Id="rId8" Type="http://schemas.openxmlformats.org/officeDocument/2006/relationships/image" Target="../media/image19.png"/><Relationship Id="rId13" Type="http://schemas.openxmlformats.org/officeDocument/2006/relationships/customXml" Target="../ink/ink21.xml"/><Relationship Id="rId18" Type="http://schemas.openxmlformats.org/officeDocument/2006/relationships/image" Target="../media/image24.png"/><Relationship Id="rId3" Type="http://schemas.openxmlformats.org/officeDocument/2006/relationships/customXml" Target="../ink/ink16.xml"/><Relationship Id="rId7" Type="http://schemas.openxmlformats.org/officeDocument/2006/relationships/customXml" Target="../ink/ink18.xml"/><Relationship Id="rId12" Type="http://schemas.openxmlformats.org/officeDocument/2006/relationships/image" Target="../media/image21.png"/><Relationship Id="rId17" Type="http://schemas.openxmlformats.org/officeDocument/2006/relationships/customXml" Target="../ink/ink23.xml"/><Relationship Id="rId2" Type="http://schemas.openxmlformats.org/officeDocument/2006/relationships/image" Target="../media/image1.png"/><Relationship Id="rId16" Type="http://schemas.openxmlformats.org/officeDocument/2006/relationships/image" Target="../media/image23.png"/><Relationship Id="rId1" Type="http://schemas.openxmlformats.org/officeDocument/2006/relationships/slideLayout" Target="../slideLayouts/slideLayout7.xml"/><Relationship Id="rId6" Type="http://schemas.openxmlformats.org/officeDocument/2006/relationships/image" Target="../media/image18.png"/><Relationship Id="rId11" Type="http://schemas.openxmlformats.org/officeDocument/2006/relationships/customXml" Target="../ink/ink20.xml"/><Relationship Id="rId5" Type="http://schemas.openxmlformats.org/officeDocument/2006/relationships/customXml" Target="../ink/ink17.xml"/><Relationship Id="rId15" Type="http://schemas.openxmlformats.org/officeDocument/2006/relationships/customXml" Target="../ink/ink22.xml"/><Relationship Id="rId10" Type="http://schemas.openxmlformats.org/officeDocument/2006/relationships/image" Target="../media/image20.png"/><Relationship Id="rId4" Type="http://schemas.openxmlformats.org/officeDocument/2006/relationships/image" Target="../media/image17.png"/><Relationship Id="rId9" Type="http://schemas.openxmlformats.org/officeDocument/2006/relationships/customXml" Target="../ink/ink19.xml"/><Relationship Id="rId14" Type="http://schemas.openxmlformats.org/officeDocument/2006/relationships/image" Target="../media/image22.png"/></Relationships>
</file>

<file path=ppt/slides/_rels/slide12.xml.rels><?xml version="1.0" encoding="UTF-8" standalone="yes"?>
<Relationships xmlns="http://schemas.openxmlformats.org/package/2006/relationships"><Relationship Id="rId8" Type="http://schemas.openxmlformats.org/officeDocument/2006/relationships/image" Target="../media/image250.png"/><Relationship Id="rId13" Type="http://schemas.openxmlformats.org/officeDocument/2006/relationships/customXml" Target="../ink/ink27.xml"/><Relationship Id="rId18" Type="http://schemas.openxmlformats.org/officeDocument/2006/relationships/image" Target="../media/image30.png"/><Relationship Id="rId3" Type="http://schemas.openxmlformats.org/officeDocument/2006/relationships/image" Target="../media/image25.png"/><Relationship Id="rId7" Type="http://schemas.openxmlformats.org/officeDocument/2006/relationships/customXml" Target="../ink/ink24.xml"/><Relationship Id="rId12" Type="http://schemas.openxmlformats.org/officeDocument/2006/relationships/image" Target="../media/image270.png"/><Relationship Id="rId17" Type="http://schemas.openxmlformats.org/officeDocument/2006/relationships/customXml" Target="../ink/ink29.xml"/><Relationship Id="rId2" Type="http://schemas.openxmlformats.org/officeDocument/2006/relationships/notesSlide" Target="../notesSlides/notesSlide2.xml"/><Relationship Id="rId16" Type="http://schemas.openxmlformats.org/officeDocument/2006/relationships/image" Target="../media/image29.png"/><Relationship Id="rId20" Type="http://schemas.openxmlformats.org/officeDocument/2006/relationships/image" Target="../media/image31.png"/><Relationship Id="rId1" Type="http://schemas.openxmlformats.org/officeDocument/2006/relationships/slideLayout" Target="../slideLayouts/slideLayout7.xml"/><Relationship Id="rId6" Type="http://schemas.openxmlformats.org/officeDocument/2006/relationships/image" Target="../media/image28.png"/><Relationship Id="rId11" Type="http://schemas.openxmlformats.org/officeDocument/2006/relationships/customXml" Target="../ink/ink26.xml"/><Relationship Id="rId5" Type="http://schemas.openxmlformats.org/officeDocument/2006/relationships/image" Target="../media/image27.png"/><Relationship Id="rId15" Type="http://schemas.openxmlformats.org/officeDocument/2006/relationships/customXml" Target="../ink/ink28.xml"/><Relationship Id="rId10" Type="http://schemas.openxmlformats.org/officeDocument/2006/relationships/image" Target="../media/image260.png"/><Relationship Id="rId19" Type="http://schemas.openxmlformats.org/officeDocument/2006/relationships/customXml" Target="../ink/ink30.xml"/><Relationship Id="rId4" Type="http://schemas.openxmlformats.org/officeDocument/2006/relationships/image" Target="../media/image26.png"/><Relationship Id="rId9" Type="http://schemas.openxmlformats.org/officeDocument/2006/relationships/customXml" Target="../ink/ink25.xml"/><Relationship Id="rId14" Type="http://schemas.openxmlformats.org/officeDocument/2006/relationships/image" Target="../media/image280.png"/></Relationships>
</file>

<file path=ppt/slides/_rels/slide13.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8" Type="http://schemas.openxmlformats.org/officeDocument/2006/relationships/image" Target="../media/image36.png"/><Relationship Id="rId13" Type="http://schemas.openxmlformats.org/officeDocument/2006/relationships/customXml" Target="../ink/ink35.xml"/><Relationship Id="rId18" Type="http://schemas.openxmlformats.org/officeDocument/2006/relationships/image" Target="../media/image41.png"/><Relationship Id="rId3" Type="http://schemas.openxmlformats.org/officeDocument/2006/relationships/image" Target="../media/image33.png"/><Relationship Id="rId7" Type="http://schemas.openxmlformats.org/officeDocument/2006/relationships/customXml" Target="../ink/ink32.xml"/><Relationship Id="rId12" Type="http://schemas.openxmlformats.org/officeDocument/2006/relationships/image" Target="../media/image38.png"/><Relationship Id="rId17" Type="http://schemas.openxmlformats.org/officeDocument/2006/relationships/customXml" Target="../ink/ink37.xml"/><Relationship Id="rId2" Type="http://schemas.openxmlformats.org/officeDocument/2006/relationships/notesSlide" Target="../notesSlides/notesSlide4.xml"/><Relationship Id="rId16" Type="http://schemas.openxmlformats.org/officeDocument/2006/relationships/image" Target="../media/image40.png"/><Relationship Id="rId20" Type="http://schemas.openxmlformats.org/officeDocument/2006/relationships/image" Target="../media/image42.png"/><Relationship Id="rId1" Type="http://schemas.openxmlformats.org/officeDocument/2006/relationships/slideLayout" Target="../slideLayouts/slideLayout7.xml"/><Relationship Id="rId6" Type="http://schemas.openxmlformats.org/officeDocument/2006/relationships/image" Target="../media/image35.png"/><Relationship Id="rId11" Type="http://schemas.openxmlformats.org/officeDocument/2006/relationships/customXml" Target="../ink/ink34.xml"/><Relationship Id="rId5" Type="http://schemas.openxmlformats.org/officeDocument/2006/relationships/customXml" Target="../ink/ink31.xml"/><Relationship Id="rId15" Type="http://schemas.openxmlformats.org/officeDocument/2006/relationships/customXml" Target="../ink/ink36.xml"/><Relationship Id="rId10" Type="http://schemas.openxmlformats.org/officeDocument/2006/relationships/image" Target="../media/image37.png"/><Relationship Id="rId19" Type="http://schemas.openxmlformats.org/officeDocument/2006/relationships/customXml" Target="../ink/ink38.xml"/><Relationship Id="rId4" Type="http://schemas.openxmlformats.org/officeDocument/2006/relationships/image" Target="../media/image34.png"/><Relationship Id="rId9" Type="http://schemas.openxmlformats.org/officeDocument/2006/relationships/customXml" Target="../ink/ink33.xml"/><Relationship Id="rId14" Type="http://schemas.openxmlformats.org/officeDocument/2006/relationships/image" Target="../media/image39.png"/></Relationships>
</file>

<file path=ppt/slides/_rels/slide15.xml.rels><?xml version="1.0" encoding="UTF-8" standalone="yes"?>
<Relationships xmlns="http://schemas.openxmlformats.org/package/2006/relationships"><Relationship Id="rId8" Type="http://schemas.openxmlformats.org/officeDocument/2006/relationships/customXml" Target="../ink/ink41.xml"/><Relationship Id="rId13" Type="http://schemas.openxmlformats.org/officeDocument/2006/relationships/image" Target="../media/image48.png"/><Relationship Id="rId3" Type="http://schemas.openxmlformats.org/officeDocument/2006/relationships/image" Target="../media/image43.png"/><Relationship Id="rId7" Type="http://schemas.openxmlformats.org/officeDocument/2006/relationships/image" Target="../media/image45.png"/><Relationship Id="rId12" Type="http://schemas.openxmlformats.org/officeDocument/2006/relationships/customXml" Target="../ink/ink43.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customXml" Target="../ink/ink40.xml"/><Relationship Id="rId11" Type="http://schemas.openxmlformats.org/officeDocument/2006/relationships/image" Target="../media/image47.png"/><Relationship Id="rId5" Type="http://schemas.openxmlformats.org/officeDocument/2006/relationships/image" Target="../media/image44.png"/><Relationship Id="rId10" Type="http://schemas.openxmlformats.org/officeDocument/2006/relationships/customXml" Target="../ink/ink42.xml"/><Relationship Id="rId4" Type="http://schemas.openxmlformats.org/officeDocument/2006/relationships/customXml" Target="../ink/ink39.xml"/><Relationship Id="rId9" Type="http://schemas.openxmlformats.org/officeDocument/2006/relationships/image" Target="../media/image46.png"/></Relationships>
</file>

<file path=ppt/slides/_rels/slide16.xml.rels><?xml version="1.0" encoding="UTF-8" standalone="yes"?>
<Relationships xmlns="http://schemas.openxmlformats.org/package/2006/relationships"><Relationship Id="rId8" Type="http://schemas.openxmlformats.org/officeDocument/2006/relationships/customXml" Target="../ink/ink46.xml"/><Relationship Id="rId13" Type="http://schemas.openxmlformats.org/officeDocument/2006/relationships/image" Target="../media/image48.png"/><Relationship Id="rId3" Type="http://schemas.openxmlformats.org/officeDocument/2006/relationships/image" Target="../media/image43.png"/><Relationship Id="rId7" Type="http://schemas.openxmlformats.org/officeDocument/2006/relationships/image" Target="../media/image45.png"/><Relationship Id="rId12" Type="http://schemas.openxmlformats.org/officeDocument/2006/relationships/customXml" Target="../ink/ink48.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customXml" Target="../ink/ink45.xml"/><Relationship Id="rId11" Type="http://schemas.openxmlformats.org/officeDocument/2006/relationships/image" Target="../media/image47.png"/><Relationship Id="rId5" Type="http://schemas.openxmlformats.org/officeDocument/2006/relationships/image" Target="../media/image44.png"/><Relationship Id="rId10" Type="http://schemas.openxmlformats.org/officeDocument/2006/relationships/customXml" Target="../ink/ink47.xml"/><Relationship Id="rId4" Type="http://schemas.openxmlformats.org/officeDocument/2006/relationships/customXml" Target="../ink/ink44.xml"/><Relationship Id="rId9" Type="http://schemas.openxmlformats.org/officeDocument/2006/relationships/image" Target="../media/image4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customXml" Target="../ink/ink49.xml"/><Relationship Id="rId2" Type="http://schemas.openxmlformats.org/officeDocument/2006/relationships/notesSlide" Target="../notesSlides/notesSlide7.xml"/><Relationship Id="rId1" Type="http://schemas.openxmlformats.org/officeDocument/2006/relationships/slideLayout" Target="../slideLayouts/slideLayout6.xml"/><Relationship Id="rId6" Type="http://schemas.openxmlformats.org/officeDocument/2006/relationships/image" Target="../media/image50.png"/><Relationship Id="rId5" Type="http://schemas.openxmlformats.org/officeDocument/2006/relationships/customXml" Target="../ink/ink50.xml"/><Relationship Id="rId4" Type="http://schemas.openxmlformats.org/officeDocument/2006/relationships/image" Target="../media/image49.png"/></Relationships>
</file>

<file path=ppt/slides/_rels/slide19.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image" Target="../media/image51.png"/><Relationship Id="rId1" Type="http://schemas.openxmlformats.org/officeDocument/2006/relationships/slideLayout" Target="../slideLayouts/slideLayout1.xml"/><Relationship Id="rId4" Type="http://schemas.openxmlformats.org/officeDocument/2006/relationships/image" Target="../media/image5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4DE30-F2B2-9A6F-B15B-7EE9BD685DC1}"/>
              </a:ext>
            </a:extLst>
          </p:cNvPr>
          <p:cNvSpPr>
            <a:spLocks noGrp="1"/>
          </p:cNvSpPr>
          <p:nvPr>
            <p:ph type="ctrTitle"/>
          </p:nvPr>
        </p:nvSpPr>
        <p:spPr/>
        <p:txBody>
          <a:bodyPr>
            <a:normAutofit fontScale="90000"/>
          </a:bodyPr>
          <a:lstStyle/>
          <a:p>
            <a:r>
              <a:rPr lang="it-IT" sz="4000" dirty="0"/>
              <a:t>The emergence and stabilization of scientific</a:t>
            </a:r>
            <a:br>
              <a:rPr lang="it-IT" sz="4000" dirty="0"/>
            </a:br>
            <a:r>
              <a:rPr lang="it-IT" sz="4000" dirty="0"/>
              <a:t>pluralities: a model-based approach </a:t>
            </a:r>
            <a:br>
              <a:rPr lang="it-IT" dirty="0"/>
            </a:br>
            <a:endParaRPr lang="it-IT" dirty="0"/>
          </a:p>
        </p:txBody>
      </p:sp>
      <p:sp>
        <p:nvSpPr>
          <p:cNvPr id="3" name="Subtitle 2">
            <a:extLst>
              <a:ext uri="{FF2B5EF4-FFF2-40B4-BE49-F238E27FC236}">
                <a16:creationId xmlns:a16="http://schemas.microsoft.com/office/drawing/2014/main" id="{A9207510-54AA-25AF-02CA-B662FEA838E5}"/>
              </a:ext>
            </a:extLst>
          </p:cNvPr>
          <p:cNvSpPr>
            <a:spLocks noGrp="1"/>
          </p:cNvSpPr>
          <p:nvPr>
            <p:ph type="subTitle" idx="1"/>
          </p:nvPr>
        </p:nvSpPr>
        <p:spPr>
          <a:xfrm>
            <a:off x="1524000" y="3081528"/>
            <a:ext cx="9144000" cy="3273552"/>
          </a:xfrm>
        </p:spPr>
        <p:txBody>
          <a:bodyPr>
            <a:normAutofit/>
          </a:bodyPr>
          <a:lstStyle/>
          <a:p>
            <a:r>
              <a:rPr lang="it-IT" sz="1900" dirty="0"/>
              <a:t>Matteo De Benedetto, Michele Luchetti &amp; Matteo Michelini</a:t>
            </a:r>
          </a:p>
          <a:p>
            <a:r>
              <a:rPr lang="it-IT" sz="1100" dirty="0"/>
              <a:t>matteo.debenedetto@imtlucca.it michele.luchetti@uni-bielefeld.de</a:t>
            </a:r>
          </a:p>
          <a:p>
            <a:r>
              <a:rPr lang="it-IT" sz="1100" dirty="0"/>
              <a:t>matteo.michelini@ilc.cnr.it</a:t>
            </a:r>
          </a:p>
          <a:p>
            <a:r>
              <a:rPr lang="it-IT" sz="1900" dirty="0"/>
              <a:t>IMT School for Advanced Studies Lucca</a:t>
            </a:r>
          </a:p>
          <a:p>
            <a:r>
              <a:rPr lang="it-IT" sz="1900" dirty="0"/>
              <a:t>Universitat Bielefeld</a:t>
            </a:r>
          </a:p>
          <a:p>
            <a:r>
              <a:rPr lang="it-IT" sz="1900" dirty="0"/>
              <a:t>Consiglio Nazionale delle Ricerche (CNR)</a:t>
            </a:r>
          </a:p>
          <a:p>
            <a:endParaRPr lang="it-IT" sz="1900" dirty="0"/>
          </a:p>
          <a:p>
            <a:r>
              <a:rPr lang="it-IT" sz="1900" dirty="0"/>
              <a:t>SILFS Triennal Conference Pavia</a:t>
            </a:r>
          </a:p>
          <a:p>
            <a:r>
              <a:rPr lang="it-IT" sz="1900" dirty="0"/>
              <a:t>29/06/2026 </a:t>
            </a:r>
            <a:endParaRPr lang="it-IT" dirty="0"/>
          </a:p>
        </p:txBody>
      </p:sp>
    </p:spTree>
    <p:extLst>
      <p:ext uri="{BB962C8B-B14F-4D97-AF65-F5344CB8AC3E}">
        <p14:creationId xmlns:p14="http://schemas.microsoft.com/office/powerpoint/2010/main" val="3963733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6D0123F-D905-BBE4-7E38-287140D807E9}"/>
              </a:ext>
            </a:extLst>
          </p:cNvPr>
          <p:cNvPicPr>
            <a:picLocks noChangeAspect="1"/>
          </p:cNvPicPr>
          <p:nvPr/>
        </p:nvPicPr>
        <p:blipFill>
          <a:blip r:embed="rId3"/>
          <a:stretch>
            <a:fillRect/>
          </a:stretch>
        </p:blipFill>
        <p:spPr>
          <a:xfrm>
            <a:off x="4431589" y="2246974"/>
            <a:ext cx="2633998" cy="2645862"/>
          </a:xfrm>
          <a:prstGeom prst="rect">
            <a:avLst/>
          </a:prstGeom>
        </p:spPr>
      </p:pic>
      <p:grpSp>
        <p:nvGrpSpPr>
          <p:cNvPr id="6" name="Group 5">
            <a:extLst>
              <a:ext uri="{FF2B5EF4-FFF2-40B4-BE49-F238E27FC236}">
                <a16:creationId xmlns:a16="http://schemas.microsoft.com/office/drawing/2014/main" id="{E8F746E3-B19F-9766-738F-75897CEEC80F}"/>
              </a:ext>
            </a:extLst>
          </p:cNvPr>
          <p:cNvGrpSpPr/>
          <p:nvPr/>
        </p:nvGrpSpPr>
        <p:grpSpPr>
          <a:xfrm>
            <a:off x="3994128" y="2202222"/>
            <a:ext cx="1742040" cy="992520"/>
            <a:chOff x="3390624" y="1476936"/>
            <a:chExt cx="1742040" cy="992520"/>
          </a:xfrm>
        </p:grpSpPr>
        <mc:AlternateContent xmlns:mc="http://schemas.openxmlformats.org/markup-compatibility/2006" xmlns:p14="http://schemas.microsoft.com/office/powerpoint/2010/main">
          <mc:Choice Requires="p14">
            <p:contentPart p14:bwMode="auto" r:id="rId4">
              <p14:nvContentPartPr>
                <p14:cNvPr id="4" name="Ink 3">
                  <a:extLst>
                    <a:ext uri="{FF2B5EF4-FFF2-40B4-BE49-F238E27FC236}">
                      <a16:creationId xmlns:a16="http://schemas.microsoft.com/office/drawing/2014/main" id="{E339D7FA-A935-0B98-ED60-D0B58F43CEE3}"/>
                    </a:ext>
                  </a:extLst>
                </p14:cNvPr>
                <p14:cNvContentPartPr/>
                <p14:nvPr/>
              </p14:nvContentPartPr>
              <p14:xfrm>
                <a:off x="3390624" y="1476936"/>
                <a:ext cx="1730160" cy="967320"/>
              </p14:xfrm>
            </p:contentPart>
          </mc:Choice>
          <mc:Fallback xmlns="">
            <p:pic>
              <p:nvPicPr>
                <p:cNvPr id="4" name="Ink 3">
                  <a:extLst>
                    <a:ext uri="{FF2B5EF4-FFF2-40B4-BE49-F238E27FC236}">
                      <a16:creationId xmlns:a16="http://schemas.microsoft.com/office/drawing/2014/main" id="{E339D7FA-A935-0B98-ED60-D0B58F43CEE3}"/>
                    </a:ext>
                  </a:extLst>
                </p:cNvPr>
                <p:cNvPicPr/>
                <p:nvPr/>
              </p:nvPicPr>
              <p:blipFill>
                <a:blip r:embed="rId5"/>
                <a:stretch>
                  <a:fillRect/>
                </a:stretch>
              </p:blipFill>
              <p:spPr>
                <a:xfrm>
                  <a:off x="3354984" y="1440936"/>
                  <a:ext cx="1801800" cy="103896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5" name="Ink 4">
                  <a:extLst>
                    <a:ext uri="{FF2B5EF4-FFF2-40B4-BE49-F238E27FC236}">
                      <a16:creationId xmlns:a16="http://schemas.microsoft.com/office/drawing/2014/main" id="{502DA635-DECA-7FDB-F28A-EAF7C8820ADE}"/>
                    </a:ext>
                  </a:extLst>
                </p14:cNvPr>
                <p14:cNvContentPartPr/>
                <p14:nvPr/>
              </p14:nvContentPartPr>
              <p14:xfrm>
                <a:off x="5038344" y="2321856"/>
                <a:ext cx="94320" cy="147600"/>
              </p14:xfrm>
            </p:contentPart>
          </mc:Choice>
          <mc:Fallback xmlns="">
            <p:pic>
              <p:nvPicPr>
                <p:cNvPr id="5" name="Ink 4">
                  <a:extLst>
                    <a:ext uri="{FF2B5EF4-FFF2-40B4-BE49-F238E27FC236}">
                      <a16:creationId xmlns:a16="http://schemas.microsoft.com/office/drawing/2014/main" id="{502DA635-DECA-7FDB-F28A-EAF7C8820ADE}"/>
                    </a:ext>
                  </a:extLst>
                </p:cNvPr>
                <p:cNvPicPr/>
                <p:nvPr/>
              </p:nvPicPr>
              <p:blipFill>
                <a:blip r:embed="rId7"/>
                <a:stretch>
                  <a:fillRect/>
                </a:stretch>
              </p:blipFill>
              <p:spPr>
                <a:xfrm>
                  <a:off x="5002344" y="2286216"/>
                  <a:ext cx="165960" cy="219240"/>
                </a:xfrm>
                <a:prstGeom prst="rect">
                  <a:avLst/>
                </a:prstGeom>
              </p:spPr>
            </p:pic>
          </mc:Fallback>
        </mc:AlternateContent>
      </p:grpSp>
      <p:sp>
        <p:nvSpPr>
          <p:cNvPr id="7" name="TextBox 6">
            <a:extLst>
              <a:ext uri="{FF2B5EF4-FFF2-40B4-BE49-F238E27FC236}">
                <a16:creationId xmlns:a16="http://schemas.microsoft.com/office/drawing/2014/main" id="{73AB23B0-45AE-AA74-22AB-A809971327BF}"/>
              </a:ext>
            </a:extLst>
          </p:cNvPr>
          <p:cNvSpPr txBox="1"/>
          <p:nvPr/>
        </p:nvSpPr>
        <p:spPr>
          <a:xfrm>
            <a:off x="3054096" y="1530691"/>
            <a:ext cx="1616688" cy="646331"/>
          </a:xfrm>
          <a:prstGeom prst="rect">
            <a:avLst/>
          </a:prstGeom>
          <a:noFill/>
        </p:spPr>
        <p:txBody>
          <a:bodyPr wrap="square" rtlCol="0">
            <a:spAutoFit/>
          </a:bodyPr>
          <a:lstStyle/>
          <a:p>
            <a:pPr algn="ctr"/>
            <a:r>
              <a:rPr lang="it-IT" dirty="0"/>
              <a:t>Each tile is a scientists</a:t>
            </a:r>
          </a:p>
        </p:txBody>
      </p:sp>
      <mc:AlternateContent xmlns:mc="http://schemas.openxmlformats.org/markup-compatibility/2006" xmlns:p14="http://schemas.microsoft.com/office/powerpoint/2010/main">
        <mc:Choice Requires="p14">
          <p:contentPart p14:bwMode="auto" r:id="rId8">
            <p14:nvContentPartPr>
              <p14:cNvPr id="10" name="Ink 9">
                <a:extLst>
                  <a:ext uri="{FF2B5EF4-FFF2-40B4-BE49-F238E27FC236}">
                    <a16:creationId xmlns:a16="http://schemas.microsoft.com/office/drawing/2014/main" id="{2411C09D-872C-CC68-9FAC-BA9742A3729B}"/>
                  </a:ext>
                </a:extLst>
              </p14:cNvPr>
              <p14:cNvContentPartPr/>
              <p14:nvPr/>
            </p14:nvContentPartPr>
            <p14:xfrm>
              <a:off x="5336450" y="2560521"/>
              <a:ext cx="915077" cy="990142"/>
            </p14:xfrm>
          </p:contentPart>
        </mc:Choice>
        <mc:Fallback xmlns="">
          <p:pic>
            <p:nvPicPr>
              <p:cNvPr id="10" name="Ink 9">
                <a:extLst>
                  <a:ext uri="{FF2B5EF4-FFF2-40B4-BE49-F238E27FC236}">
                    <a16:creationId xmlns:a16="http://schemas.microsoft.com/office/drawing/2014/main" id="{2411C09D-872C-CC68-9FAC-BA9742A3729B}"/>
                  </a:ext>
                </a:extLst>
              </p:cNvPr>
              <p:cNvPicPr/>
              <p:nvPr/>
            </p:nvPicPr>
            <p:blipFill>
              <a:blip r:embed="rId9"/>
              <a:stretch>
                <a:fillRect/>
              </a:stretch>
            </p:blipFill>
            <p:spPr>
              <a:xfrm>
                <a:off x="5300438" y="2524516"/>
                <a:ext cx="986742" cy="1061792"/>
              </a:xfrm>
              <a:prstGeom prst="rect">
                <a:avLst/>
              </a:prstGeom>
            </p:spPr>
          </p:pic>
        </mc:Fallback>
      </mc:AlternateContent>
      <p:grpSp>
        <p:nvGrpSpPr>
          <p:cNvPr id="16" name="Group 15">
            <a:extLst>
              <a:ext uri="{FF2B5EF4-FFF2-40B4-BE49-F238E27FC236}">
                <a16:creationId xmlns:a16="http://schemas.microsoft.com/office/drawing/2014/main" id="{A1A8321E-9427-15DF-4B40-4AF0B02AB4AC}"/>
              </a:ext>
            </a:extLst>
          </p:cNvPr>
          <p:cNvGrpSpPr/>
          <p:nvPr/>
        </p:nvGrpSpPr>
        <p:grpSpPr>
          <a:xfrm>
            <a:off x="5934744" y="1938219"/>
            <a:ext cx="753120" cy="698040"/>
            <a:chOff x="5842944" y="521136"/>
            <a:chExt cx="753120" cy="2057760"/>
          </a:xfrm>
        </p:grpSpPr>
        <mc:AlternateContent xmlns:mc="http://schemas.openxmlformats.org/markup-compatibility/2006" xmlns:p14="http://schemas.microsoft.com/office/powerpoint/2010/main">
          <mc:Choice Requires="p14">
            <p:contentPart p14:bwMode="auto" r:id="rId10">
              <p14:nvContentPartPr>
                <p14:cNvPr id="14" name="Ink 13">
                  <a:extLst>
                    <a:ext uri="{FF2B5EF4-FFF2-40B4-BE49-F238E27FC236}">
                      <a16:creationId xmlns:a16="http://schemas.microsoft.com/office/drawing/2014/main" id="{BE048844-EC87-0E22-666D-EA2517A0117F}"/>
                    </a:ext>
                  </a:extLst>
                </p14:cNvPr>
                <p14:cNvContentPartPr/>
                <p14:nvPr/>
              </p14:nvContentPartPr>
              <p14:xfrm>
                <a:off x="5842944" y="554976"/>
                <a:ext cx="712800" cy="2023920"/>
              </p14:xfrm>
            </p:contentPart>
          </mc:Choice>
          <mc:Fallback xmlns="">
            <p:pic>
              <p:nvPicPr>
                <p:cNvPr id="14" name="Ink 13">
                  <a:extLst>
                    <a:ext uri="{FF2B5EF4-FFF2-40B4-BE49-F238E27FC236}">
                      <a16:creationId xmlns:a16="http://schemas.microsoft.com/office/drawing/2014/main" id="{BE048844-EC87-0E22-666D-EA2517A0117F}"/>
                    </a:ext>
                  </a:extLst>
                </p:cNvPr>
                <p:cNvPicPr/>
                <p:nvPr/>
              </p:nvPicPr>
              <p:blipFill>
                <a:blip r:embed="rId11"/>
                <a:stretch>
                  <a:fillRect/>
                </a:stretch>
              </p:blipFill>
              <p:spPr>
                <a:xfrm>
                  <a:off x="5806944" y="448901"/>
                  <a:ext cx="784440" cy="223501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5" name="Ink 14">
                  <a:extLst>
                    <a:ext uri="{FF2B5EF4-FFF2-40B4-BE49-F238E27FC236}">
                      <a16:creationId xmlns:a16="http://schemas.microsoft.com/office/drawing/2014/main" id="{8D9CE10A-F1D2-2461-923E-43C34D0E5D73}"/>
                    </a:ext>
                  </a:extLst>
                </p14:cNvPr>
                <p14:cNvContentPartPr/>
                <p14:nvPr/>
              </p14:nvContentPartPr>
              <p14:xfrm>
                <a:off x="6397344" y="521136"/>
                <a:ext cx="198720" cy="254160"/>
              </p14:xfrm>
            </p:contentPart>
          </mc:Choice>
          <mc:Fallback xmlns="">
            <p:pic>
              <p:nvPicPr>
                <p:cNvPr id="15" name="Ink 14">
                  <a:extLst>
                    <a:ext uri="{FF2B5EF4-FFF2-40B4-BE49-F238E27FC236}">
                      <a16:creationId xmlns:a16="http://schemas.microsoft.com/office/drawing/2014/main" id="{8D9CE10A-F1D2-2461-923E-43C34D0E5D73}"/>
                    </a:ext>
                  </a:extLst>
                </p:cNvPr>
                <p:cNvPicPr/>
                <p:nvPr/>
              </p:nvPicPr>
              <p:blipFill>
                <a:blip r:embed="rId13"/>
                <a:stretch>
                  <a:fillRect/>
                </a:stretch>
              </p:blipFill>
              <p:spPr>
                <a:xfrm>
                  <a:off x="6361344" y="415236"/>
                  <a:ext cx="270360" cy="464901"/>
                </a:xfrm>
                <a:prstGeom prst="rect">
                  <a:avLst/>
                </a:prstGeom>
              </p:spPr>
            </p:pic>
          </mc:Fallback>
        </mc:AlternateContent>
      </p:grpSp>
      <p:sp>
        <p:nvSpPr>
          <p:cNvPr id="17" name="TextBox 16">
            <a:extLst>
              <a:ext uri="{FF2B5EF4-FFF2-40B4-BE49-F238E27FC236}">
                <a16:creationId xmlns:a16="http://schemas.microsoft.com/office/drawing/2014/main" id="{69F1C512-3CE4-1F44-FA4C-8F71DE4D5DC3}"/>
              </a:ext>
            </a:extLst>
          </p:cNvPr>
          <p:cNvSpPr txBox="1"/>
          <p:nvPr/>
        </p:nvSpPr>
        <p:spPr>
          <a:xfrm>
            <a:off x="6858000" y="1519815"/>
            <a:ext cx="3328759" cy="646331"/>
          </a:xfrm>
          <a:prstGeom prst="rect">
            <a:avLst/>
          </a:prstGeom>
          <a:noFill/>
        </p:spPr>
        <p:txBody>
          <a:bodyPr wrap="square" rtlCol="0">
            <a:spAutoFit/>
          </a:bodyPr>
          <a:lstStyle/>
          <a:p>
            <a:r>
              <a:rPr lang="it-IT" dirty="0"/>
              <a:t>Each scientist has some neighboring scientists</a:t>
            </a:r>
          </a:p>
        </p:txBody>
      </p:sp>
      <p:grpSp>
        <p:nvGrpSpPr>
          <p:cNvPr id="20" name="Group 19">
            <a:extLst>
              <a:ext uri="{FF2B5EF4-FFF2-40B4-BE49-F238E27FC236}">
                <a16:creationId xmlns:a16="http://schemas.microsoft.com/office/drawing/2014/main" id="{98852E90-B732-A6AE-E81E-815971048DAA}"/>
              </a:ext>
            </a:extLst>
          </p:cNvPr>
          <p:cNvGrpSpPr/>
          <p:nvPr/>
        </p:nvGrpSpPr>
        <p:grpSpPr>
          <a:xfrm>
            <a:off x="2741184" y="3640176"/>
            <a:ext cx="2553192" cy="255960"/>
            <a:chOff x="2741184" y="3640176"/>
            <a:chExt cx="3193560" cy="255960"/>
          </a:xfrm>
        </p:grpSpPr>
        <mc:AlternateContent xmlns:mc="http://schemas.openxmlformats.org/markup-compatibility/2006" xmlns:p14="http://schemas.microsoft.com/office/powerpoint/2010/main">
          <mc:Choice Requires="p14">
            <p:contentPart p14:bwMode="auto" r:id="rId14">
              <p14:nvContentPartPr>
                <p14:cNvPr id="18" name="Ink 17">
                  <a:extLst>
                    <a:ext uri="{FF2B5EF4-FFF2-40B4-BE49-F238E27FC236}">
                      <a16:creationId xmlns:a16="http://schemas.microsoft.com/office/drawing/2014/main" id="{E625C4A9-49AD-B435-C119-45C4D5BB4CDD}"/>
                    </a:ext>
                  </a:extLst>
                </p14:cNvPr>
                <p14:cNvContentPartPr/>
                <p14:nvPr/>
              </p14:nvContentPartPr>
              <p14:xfrm>
                <a:off x="2754864" y="3793536"/>
                <a:ext cx="3179880" cy="37800"/>
              </p14:xfrm>
            </p:contentPart>
          </mc:Choice>
          <mc:Fallback xmlns="">
            <p:pic>
              <p:nvPicPr>
                <p:cNvPr id="18" name="Ink 17">
                  <a:extLst>
                    <a:ext uri="{FF2B5EF4-FFF2-40B4-BE49-F238E27FC236}">
                      <a16:creationId xmlns:a16="http://schemas.microsoft.com/office/drawing/2014/main" id="{E625C4A9-49AD-B435-C119-45C4D5BB4CDD}"/>
                    </a:ext>
                  </a:extLst>
                </p:cNvPr>
                <p:cNvPicPr/>
                <p:nvPr/>
              </p:nvPicPr>
              <p:blipFill>
                <a:blip r:embed="rId15"/>
                <a:stretch>
                  <a:fillRect/>
                </a:stretch>
              </p:blipFill>
              <p:spPr>
                <a:xfrm>
                  <a:off x="2718864" y="3757896"/>
                  <a:ext cx="3251520" cy="10944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19" name="Ink 18">
                  <a:extLst>
                    <a:ext uri="{FF2B5EF4-FFF2-40B4-BE49-F238E27FC236}">
                      <a16:creationId xmlns:a16="http://schemas.microsoft.com/office/drawing/2014/main" id="{6955B953-3724-3B48-5518-C1B20E3CA1E6}"/>
                    </a:ext>
                  </a:extLst>
                </p14:cNvPr>
                <p14:cNvContentPartPr/>
                <p14:nvPr/>
              </p14:nvContentPartPr>
              <p14:xfrm>
                <a:off x="2741184" y="3640176"/>
                <a:ext cx="201960" cy="255960"/>
              </p14:xfrm>
            </p:contentPart>
          </mc:Choice>
          <mc:Fallback xmlns="">
            <p:pic>
              <p:nvPicPr>
                <p:cNvPr id="19" name="Ink 18">
                  <a:extLst>
                    <a:ext uri="{FF2B5EF4-FFF2-40B4-BE49-F238E27FC236}">
                      <a16:creationId xmlns:a16="http://schemas.microsoft.com/office/drawing/2014/main" id="{6955B953-3724-3B48-5518-C1B20E3CA1E6}"/>
                    </a:ext>
                  </a:extLst>
                </p:cNvPr>
                <p:cNvPicPr/>
                <p:nvPr/>
              </p:nvPicPr>
              <p:blipFill>
                <a:blip r:embed="rId17"/>
                <a:stretch>
                  <a:fillRect/>
                </a:stretch>
              </p:blipFill>
              <p:spPr>
                <a:xfrm>
                  <a:off x="2705184" y="3604176"/>
                  <a:ext cx="273600" cy="327600"/>
                </a:xfrm>
                <a:prstGeom prst="rect">
                  <a:avLst/>
                </a:prstGeom>
              </p:spPr>
            </p:pic>
          </mc:Fallback>
        </mc:AlternateContent>
      </p:grpSp>
      <p:sp>
        <p:nvSpPr>
          <p:cNvPr id="21" name="TextBox 20">
            <a:extLst>
              <a:ext uri="{FF2B5EF4-FFF2-40B4-BE49-F238E27FC236}">
                <a16:creationId xmlns:a16="http://schemas.microsoft.com/office/drawing/2014/main" id="{1C09E51A-EC9C-3EE3-BDF5-1569F6D0B7D3}"/>
              </a:ext>
            </a:extLst>
          </p:cNvPr>
          <p:cNvSpPr txBox="1"/>
          <p:nvPr/>
        </p:nvSpPr>
        <p:spPr>
          <a:xfrm>
            <a:off x="274320" y="3429000"/>
            <a:ext cx="2368296" cy="923330"/>
          </a:xfrm>
          <a:prstGeom prst="rect">
            <a:avLst/>
          </a:prstGeom>
          <a:noFill/>
        </p:spPr>
        <p:txBody>
          <a:bodyPr wrap="square" rtlCol="0">
            <a:spAutoFit/>
          </a:bodyPr>
          <a:lstStyle/>
          <a:p>
            <a:pPr algn="ctr"/>
            <a:r>
              <a:rPr lang="it-IT" dirty="0"/>
              <a:t>The color represents the theory chosen by an agent. </a:t>
            </a:r>
          </a:p>
        </p:txBody>
      </p:sp>
      <p:grpSp>
        <p:nvGrpSpPr>
          <p:cNvPr id="24" name="Group 23">
            <a:extLst>
              <a:ext uri="{FF2B5EF4-FFF2-40B4-BE49-F238E27FC236}">
                <a16:creationId xmlns:a16="http://schemas.microsoft.com/office/drawing/2014/main" id="{0618AC9D-4274-9D57-5D56-0EE4D5A75D33}"/>
              </a:ext>
            </a:extLst>
          </p:cNvPr>
          <p:cNvGrpSpPr/>
          <p:nvPr/>
        </p:nvGrpSpPr>
        <p:grpSpPr>
          <a:xfrm>
            <a:off x="1306944" y="4544496"/>
            <a:ext cx="1061352" cy="1390680"/>
            <a:chOff x="1306944" y="4544496"/>
            <a:chExt cx="1989720" cy="1390680"/>
          </a:xfrm>
        </p:grpSpPr>
        <mc:AlternateContent xmlns:mc="http://schemas.openxmlformats.org/markup-compatibility/2006" xmlns:p14="http://schemas.microsoft.com/office/powerpoint/2010/main">
          <mc:Choice Requires="p14">
            <p:contentPart p14:bwMode="auto" r:id="rId18">
              <p14:nvContentPartPr>
                <p14:cNvPr id="22" name="Ink 21">
                  <a:extLst>
                    <a:ext uri="{FF2B5EF4-FFF2-40B4-BE49-F238E27FC236}">
                      <a16:creationId xmlns:a16="http://schemas.microsoft.com/office/drawing/2014/main" id="{ECFEC7C1-CE2F-29B6-90D0-C9417F4CE66B}"/>
                    </a:ext>
                  </a:extLst>
                </p14:cNvPr>
                <p14:cNvContentPartPr/>
                <p14:nvPr/>
              </p14:nvContentPartPr>
              <p14:xfrm>
                <a:off x="1306944" y="4544496"/>
                <a:ext cx="1850040" cy="1321560"/>
              </p14:xfrm>
            </p:contentPart>
          </mc:Choice>
          <mc:Fallback xmlns="">
            <p:pic>
              <p:nvPicPr>
                <p:cNvPr id="22" name="Ink 21">
                  <a:extLst>
                    <a:ext uri="{FF2B5EF4-FFF2-40B4-BE49-F238E27FC236}">
                      <a16:creationId xmlns:a16="http://schemas.microsoft.com/office/drawing/2014/main" id="{ECFEC7C1-CE2F-29B6-90D0-C9417F4CE66B}"/>
                    </a:ext>
                  </a:extLst>
                </p:cNvPr>
                <p:cNvPicPr/>
                <p:nvPr/>
              </p:nvPicPr>
              <p:blipFill>
                <a:blip r:embed="rId19"/>
                <a:stretch>
                  <a:fillRect/>
                </a:stretch>
              </p:blipFill>
              <p:spPr>
                <a:xfrm>
                  <a:off x="1239474" y="4508496"/>
                  <a:ext cx="1984306" cy="139320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23" name="Ink 22">
                  <a:extLst>
                    <a:ext uri="{FF2B5EF4-FFF2-40B4-BE49-F238E27FC236}">
                      <a16:creationId xmlns:a16="http://schemas.microsoft.com/office/drawing/2014/main" id="{B4AD04BA-F6E7-04DB-A79C-5BA520F09552}"/>
                    </a:ext>
                  </a:extLst>
                </p14:cNvPr>
                <p14:cNvContentPartPr/>
                <p14:nvPr/>
              </p14:nvContentPartPr>
              <p14:xfrm>
                <a:off x="3081024" y="5696496"/>
                <a:ext cx="215640" cy="238680"/>
              </p14:xfrm>
            </p:contentPart>
          </mc:Choice>
          <mc:Fallback xmlns="">
            <p:pic>
              <p:nvPicPr>
                <p:cNvPr id="23" name="Ink 22">
                  <a:extLst>
                    <a:ext uri="{FF2B5EF4-FFF2-40B4-BE49-F238E27FC236}">
                      <a16:creationId xmlns:a16="http://schemas.microsoft.com/office/drawing/2014/main" id="{B4AD04BA-F6E7-04DB-A79C-5BA520F09552}"/>
                    </a:ext>
                  </a:extLst>
                </p:cNvPr>
                <p:cNvPicPr/>
                <p:nvPr/>
              </p:nvPicPr>
              <p:blipFill>
                <a:blip r:embed="rId21"/>
                <a:stretch>
                  <a:fillRect/>
                </a:stretch>
              </p:blipFill>
              <p:spPr>
                <a:xfrm>
                  <a:off x="3013636" y="5660496"/>
                  <a:ext cx="349741" cy="310320"/>
                </a:xfrm>
                <a:prstGeom prst="rect">
                  <a:avLst/>
                </a:prstGeom>
              </p:spPr>
            </p:pic>
          </mc:Fallback>
        </mc:AlternateContent>
      </p:grpSp>
      <p:sp>
        <p:nvSpPr>
          <p:cNvPr id="25" name="TextBox 24">
            <a:extLst>
              <a:ext uri="{FF2B5EF4-FFF2-40B4-BE49-F238E27FC236}">
                <a16:creationId xmlns:a16="http://schemas.microsoft.com/office/drawing/2014/main" id="{175C01D0-ED49-5285-48FD-85E5AC1829CD}"/>
              </a:ext>
            </a:extLst>
          </p:cNvPr>
          <p:cNvSpPr txBox="1"/>
          <p:nvPr/>
        </p:nvSpPr>
        <p:spPr>
          <a:xfrm>
            <a:off x="2505036" y="5327309"/>
            <a:ext cx="3520440" cy="923330"/>
          </a:xfrm>
          <a:prstGeom prst="rect">
            <a:avLst/>
          </a:prstGeom>
          <a:noFill/>
        </p:spPr>
        <p:txBody>
          <a:bodyPr wrap="square" rtlCol="0">
            <a:spAutoFit/>
          </a:bodyPr>
          <a:lstStyle/>
          <a:p>
            <a:r>
              <a:rPr lang="it-IT" dirty="0"/>
              <a:t>Each theory is mathematically represented by a binary vector e.g. T = (1,0,1,0,0). </a:t>
            </a:r>
          </a:p>
        </p:txBody>
      </p:sp>
      <p:sp>
        <p:nvSpPr>
          <p:cNvPr id="26" name="Title 1">
            <a:extLst>
              <a:ext uri="{FF2B5EF4-FFF2-40B4-BE49-F238E27FC236}">
                <a16:creationId xmlns:a16="http://schemas.microsoft.com/office/drawing/2014/main" id="{4F11C8B0-F3B1-CEAC-ED26-6C18367D236A}"/>
              </a:ext>
            </a:extLst>
          </p:cNvPr>
          <p:cNvSpPr txBox="1">
            <a:spLocks/>
          </p:cNvSpPr>
          <p:nvPr/>
        </p:nvSpPr>
        <p:spPr>
          <a:xfrm>
            <a:off x="4679181" y="319372"/>
            <a:ext cx="2229613" cy="132556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3200" dirty="0"/>
              <a:t>The Model</a:t>
            </a:r>
            <a:br>
              <a:rPr lang="it-IT" sz="3200" dirty="0"/>
            </a:br>
            <a:endParaRPr lang="it-IT" sz="3200" dirty="0"/>
          </a:p>
        </p:txBody>
      </p:sp>
      <p:grpSp>
        <p:nvGrpSpPr>
          <p:cNvPr id="30" name="Group 29">
            <a:extLst>
              <a:ext uri="{FF2B5EF4-FFF2-40B4-BE49-F238E27FC236}">
                <a16:creationId xmlns:a16="http://schemas.microsoft.com/office/drawing/2014/main" id="{46A66A88-1520-1CB4-ACB8-4802D76608FC}"/>
              </a:ext>
            </a:extLst>
          </p:cNvPr>
          <p:cNvGrpSpPr/>
          <p:nvPr/>
        </p:nvGrpSpPr>
        <p:grpSpPr>
          <a:xfrm>
            <a:off x="5793989" y="5696496"/>
            <a:ext cx="1584215" cy="177948"/>
            <a:chOff x="6912864" y="5696496"/>
            <a:chExt cx="1910160" cy="214560"/>
          </a:xfrm>
        </p:grpSpPr>
        <mc:AlternateContent xmlns:mc="http://schemas.openxmlformats.org/markup-compatibility/2006" xmlns:p14="http://schemas.microsoft.com/office/powerpoint/2010/main">
          <mc:Choice Requires="p14">
            <p:contentPart p14:bwMode="auto" r:id="rId22">
              <p14:nvContentPartPr>
                <p14:cNvPr id="28" name="Ink 27">
                  <a:extLst>
                    <a:ext uri="{FF2B5EF4-FFF2-40B4-BE49-F238E27FC236}">
                      <a16:creationId xmlns:a16="http://schemas.microsoft.com/office/drawing/2014/main" id="{752FACC5-5BE5-8558-E86D-CED0F5C7CFB9}"/>
                    </a:ext>
                  </a:extLst>
                </p14:cNvPr>
                <p14:cNvContentPartPr/>
                <p14:nvPr/>
              </p14:nvContentPartPr>
              <p14:xfrm>
                <a:off x="6912864" y="5804856"/>
                <a:ext cx="1783080" cy="56520"/>
              </p14:xfrm>
            </p:contentPart>
          </mc:Choice>
          <mc:Fallback xmlns="">
            <p:pic>
              <p:nvPicPr>
                <p:cNvPr id="28" name="Ink 27">
                  <a:extLst>
                    <a:ext uri="{FF2B5EF4-FFF2-40B4-BE49-F238E27FC236}">
                      <a16:creationId xmlns:a16="http://schemas.microsoft.com/office/drawing/2014/main" id="{752FACC5-5BE5-8558-E86D-CED0F5C7CFB9}"/>
                    </a:ext>
                  </a:extLst>
                </p:cNvPr>
                <p:cNvPicPr/>
                <p:nvPr/>
              </p:nvPicPr>
              <p:blipFill>
                <a:blip r:embed="rId23"/>
                <a:stretch>
                  <a:fillRect/>
                </a:stretch>
              </p:blipFill>
              <p:spPr>
                <a:xfrm>
                  <a:off x="6869459" y="5762142"/>
                  <a:ext cx="1869456" cy="142379"/>
                </a:xfrm>
                <a:prstGeom prst="rect">
                  <a:avLst/>
                </a:prstGeom>
              </p:spPr>
            </p:pic>
          </mc:Fallback>
        </mc:AlternateContent>
        <mc:AlternateContent xmlns:mc="http://schemas.openxmlformats.org/markup-compatibility/2006" xmlns:p14="http://schemas.microsoft.com/office/powerpoint/2010/main">
          <mc:Choice Requires="p14">
            <p:contentPart p14:bwMode="auto" r:id="rId24">
              <p14:nvContentPartPr>
                <p14:cNvPr id="29" name="Ink 28">
                  <a:extLst>
                    <a:ext uri="{FF2B5EF4-FFF2-40B4-BE49-F238E27FC236}">
                      <a16:creationId xmlns:a16="http://schemas.microsoft.com/office/drawing/2014/main" id="{4AC52E57-B897-967D-47F6-E3F60572A86C}"/>
                    </a:ext>
                  </a:extLst>
                </p14:cNvPr>
                <p14:cNvContentPartPr/>
                <p14:nvPr/>
              </p14:nvContentPartPr>
              <p14:xfrm>
                <a:off x="8439624" y="5696496"/>
                <a:ext cx="383400" cy="214560"/>
              </p14:xfrm>
            </p:contentPart>
          </mc:Choice>
          <mc:Fallback xmlns="">
            <p:pic>
              <p:nvPicPr>
                <p:cNvPr id="29" name="Ink 28">
                  <a:extLst>
                    <a:ext uri="{FF2B5EF4-FFF2-40B4-BE49-F238E27FC236}">
                      <a16:creationId xmlns:a16="http://schemas.microsoft.com/office/drawing/2014/main" id="{4AC52E57-B897-967D-47F6-E3F60572A86C}"/>
                    </a:ext>
                  </a:extLst>
                </p:cNvPr>
                <p:cNvPicPr/>
                <p:nvPr/>
              </p:nvPicPr>
              <p:blipFill>
                <a:blip r:embed="rId25"/>
                <a:stretch>
                  <a:fillRect/>
                </a:stretch>
              </p:blipFill>
              <p:spPr>
                <a:xfrm>
                  <a:off x="8396638" y="5653151"/>
                  <a:ext cx="469806" cy="300817"/>
                </a:xfrm>
                <a:prstGeom prst="rect">
                  <a:avLst/>
                </a:prstGeom>
              </p:spPr>
            </p:pic>
          </mc:Fallback>
        </mc:AlternateContent>
      </p:grpSp>
      <p:sp>
        <p:nvSpPr>
          <p:cNvPr id="31" name="TextBox 30">
            <a:extLst>
              <a:ext uri="{FF2B5EF4-FFF2-40B4-BE49-F238E27FC236}">
                <a16:creationId xmlns:a16="http://schemas.microsoft.com/office/drawing/2014/main" id="{6D8E1F13-4F21-958E-CC03-BAE566A948F7}"/>
              </a:ext>
            </a:extLst>
          </p:cNvPr>
          <p:cNvSpPr txBox="1"/>
          <p:nvPr/>
        </p:nvSpPr>
        <p:spPr>
          <a:xfrm>
            <a:off x="7653528" y="5323805"/>
            <a:ext cx="2679192" cy="923330"/>
          </a:xfrm>
          <a:prstGeom prst="rect">
            <a:avLst/>
          </a:prstGeom>
          <a:noFill/>
        </p:spPr>
        <p:txBody>
          <a:bodyPr wrap="square" rtlCol="0">
            <a:spAutoFit/>
          </a:bodyPr>
          <a:lstStyle/>
          <a:p>
            <a:r>
              <a:rPr lang="it-IT" dirty="0"/>
              <a:t>Each value system assigns a </a:t>
            </a:r>
            <a:r>
              <a:rPr lang="it-IT" b="1" dirty="0">
                <a:solidFill>
                  <a:srgbClr val="FF0000"/>
                </a:solidFill>
              </a:rPr>
              <a:t>specific score</a:t>
            </a:r>
            <a:r>
              <a:rPr lang="it-IT" dirty="0"/>
              <a:t> to each theory. </a:t>
            </a:r>
          </a:p>
        </p:txBody>
      </p:sp>
      <p:grpSp>
        <p:nvGrpSpPr>
          <p:cNvPr id="35" name="Group 34">
            <a:extLst>
              <a:ext uri="{FF2B5EF4-FFF2-40B4-BE49-F238E27FC236}">
                <a16:creationId xmlns:a16="http://schemas.microsoft.com/office/drawing/2014/main" id="{947B6E0A-7872-A642-A827-BF799BD57790}"/>
              </a:ext>
            </a:extLst>
          </p:cNvPr>
          <p:cNvGrpSpPr/>
          <p:nvPr/>
        </p:nvGrpSpPr>
        <p:grpSpPr>
          <a:xfrm>
            <a:off x="6300144" y="3821976"/>
            <a:ext cx="3354120" cy="172800"/>
            <a:chOff x="6300144" y="3821976"/>
            <a:chExt cx="3354120" cy="172800"/>
          </a:xfrm>
        </p:grpSpPr>
        <mc:AlternateContent xmlns:mc="http://schemas.openxmlformats.org/markup-compatibility/2006" xmlns:p14="http://schemas.microsoft.com/office/powerpoint/2010/main">
          <mc:Choice Requires="p14">
            <p:contentPart p14:bwMode="auto" r:id="rId26">
              <p14:nvContentPartPr>
                <p14:cNvPr id="33" name="Ink 32">
                  <a:extLst>
                    <a:ext uri="{FF2B5EF4-FFF2-40B4-BE49-F238E27FC236}">
                      <a16:creationId xmlns:a16="http://schemas.microsoft.com/office/drawing/2014/main" id="{0F3B441E-3828-7423-B68C-A454E31FC0FC}"/>
                    </a:ext>
                  </a:extLst>
                </p14:cNvPr>
                <p14:cNvContentPartPr/>
                <p14:nvPr/>
              </p14:nvContentPartPr>
              <p14:xfrm>
                <a:off x="6300144" y="3840336"/>
                <a:ext cx="3308040" cy="65160"/>
              </p14:xfrm>
            </p:contentPart>
          </mc:Choice>
          <mc:Fallback xmlns="">
            <p:pic>
              <p:nvPicPr>
                <p:cNvPr id="33" name="Ink 32">
                  <a:extLst>
                    <a:ext uri="{FF2B5EF4-FFF2-40B4-BE49-F238E27FC236}">
                      <a16:creationId xmlns:a16="http://schemas.microsoft.com/office/drawing/2014/main" id="{0F3B441E-3828-7423-B68C-A454E31FC0FC}"/>
                    </a:ext>
                  </a:extLst>
                </p:cNvPr>
                <p:cNvPicPr/>
                <p:nvPr/>
              </p:nvPicPr>
              <p:blipFill>
                <a:blip r:embed="rId27"/>
                <a:stretch>
                  <a:fillRect/>
                </a:stretch>
              </p:blipFill>
              <p:spPr>
                <a:xfrm>
                  <a:off x="6264144" y="3804336"/>
                  <a:ext cx="3379680" cy="136800"/>
                </a:xfrm>
                <a:prstGeom prst="rect">
                  <a:avLst/>
                </a:prstGeom>
              </p:spPr>
            </p:pic>
          </mc:Fallback>
        </mc:AlternateContent>
        <mc:AlternateContent xmlns:mc="http://schemas.openxmlformats.org/markup-compatibility/2006" xmlns:p14="http://schemas.microsoft.com/office/powerpoint/2010/main">
          <mc:Choice Requires="p14">
            <p:contentPart p14:bwMode="auto" r:id="rId28">
              <p14:nvContentPartPr>
                <p14:cNvPr id="34" name="Ink 33">
                  <a:extLst>
                    <a:ext uri="{FF2B5EF4-FFF2-40B4-BE49-F238E27FC236}">
                      <a16:creationId xmlns:a16="http://schemas.microsoft.com/office/drawing/2014/main" id="{A787CC66-1426-76D4-4FF9-D0B7D34BE80B}"/>
                    </a:ext>
                  </a:extLst>
                </p14:cNvPr>
                <p14:cNvContentPartPr/>
                <p14:nvPr/>
              </p14:nvContentPartPr>
              <p14:xfrm>
                <a:off x="9458064" y="3821976"/>
                <a:ext cx="196200" cy="172800"/>
              </p14:xfrm>
            </p:contentPart>
          </mc:Choice>
          <mc:Fallback xmlns="">
            <p:pic>
              <p:nvPicPr>
                <p:cNvPr id="34" name="Ink 33">
                  <a:extLst>
                    <a:ext uri="{FF2B5EF4-FFF2-40B4-BE49-F238E27FC236}">
                      <a16:creationId xmlns:a16="http://schemas.microsoft.com/office/drawing/2014/main" id="{A787CC66-1426-76D4-4FF9-D0B7D34BE80B}"/>
                    </a:ext>
                  </a:extLst>
                </p:cNvPr>
                <p:cNvPicPr/>
                <p:nvPr/>
              </p:nvPicPr>
              <p:blipFill>
                <a:blip r:embed="rId29"/>
                <a:stretch>
                  <a:fillRect/>
                </a:stretch>
              </p:blipFill>
              <p:spPr>
                <a:xfrm>
                  <a:off x="9422064" y="3785976"/>
                  <a:ext cx="267840" cy="244440"/>
                </a:xfrm>
                <a:prstGeom prst="rect">
                  <a:avLst/>
                </a:prstGeom>
              </p:spPr>
            </p:pic>
          </mc:Fallback>
        </mc:AlternateContent>
      </p:grpSp>
      <p:sp>
        <p:nvSpPr>
          <p:cNvPr id="36" name="TextBox 35">
            <a:extLst>
              <a:ext uri="{FF2B5EF4-FFF2-40B4-BE49-F238E27FC236}">
                <a16:creationId xmlns:a16="http://schemas.microsoft.com/office/drawing/2014/main" id="{8312F21B-637F-5A5C-3454-0CD35E093D0C}"/>
              </a:ext>
            </a:extLst>
          </p:cNvPr>
          <p:cNvSpPr txBox="1"/>
          <p:nvPr/>
        </p:nvSpPr>
        <p:spPr>
          <a:xfrm>
            <a:off x="9654264" y="3187830"/>
            <a:ext cx="2537736" cy="1200329"/>
          </a:xfrm>
          <a:prstGeom prst="rect">
            <a:avLst/>
          </a:prstGeom>
          <a:noFill/>
        </p:spPr>
        <p:txBody>
          <a:bodyPr wrap="square" rtlCol="0">
            <a:spAutoFit/>
          </a:bodyPr>
          <a:lstStyle/>
          <a:p>
            <a:r>
              <a:rPr lang="it-IT" dirty="0"/>
              <a:t>A scientist subscribes to a system of values (which correspond to epistemic standards). </a:t>
            </a:r>
          </a:p>
        </p:txBody>
      </p:sp>
      <p:grpSp>
        <p:nvGrpSpPr>
          <p:cNvPr id="41" name="Group 40">
            <a:extLst>
              <a:ext uri="{FF2B5EF4-FFF2-40B4-BE49-F238E27FC236}">
                <a16:creationId xmlns:a16="http://schemas.microsoft.com/office/drawing/2014/main" id="{F914DBD1-30DD-D572-5EC2-F233067C74B3}"/>
              </a:ext>
            </a:extLst>
          </p:cNvPr>
          <p:cNvGrpSpPr/>
          <p:nvPr/>
        </p:nvGrpSpPr>
        <p:grpSpPr>
          <a:xfrm>
            <a:off x="10375704" y="4444056"/>
            <a:ext cx="935640" cy="1472400"/>
            <a:chOff x="10375704" y="4444056"/>
            <a:chExt cx="935640" cy="1472400"/>
          </a:xfrm>
        </p:grpSpPr>
        <mc:AlternateContent xmlns:mc="http://schemas.openxmlformats.org/markup-compatibility/2006" xmlns:p14="http://schemas.microsoft.com/office/powerpoint/2010/main">
          <mc:Choice Requires="p14">
            <p:contentPart p14:bwMode="auto" r:id="rId30">
              <p14:nvContentPartPr>
                <p14:cNvPr id="39" name="Ink 38">
                  <a:extLst>
                    <a:ext uri="{FF2B5EF4-FFF2-40B4-BE49-F238E27FC236}">
                      <a16:creationId xmlns:a16="http://schemas.microsoft.com/office/drawing/2014/main" id="{4F391879-165E-BDD5-A10A-05A03E5060C6}"/>
                    </a:ext>
                  </a:extLst>
                </p14:cNvPr>
                <p14:cNvContentPartPr/>
                <p14:nvPr/>
              </p14:nvContentPartPr>
              <p14:xfrm>
                <a:off x="10418904" y="4444056"/>
                <a:ext cx="892440" cy="1381320"/>
              </p14:xfrm>
            </p:contentPart>
          </mc:Choice>
          <mc:Fallback xmlns="">
            <p:pic>
              <p:nvPicPr>
                <p:cNvPr id="39" name="Ink 38">
                  <a:extLst>
                    <a:ext uri="{FF2B5EF4-FFF2-40B4-BE49-F238E27FC236}">
                      <a16:creationId xmlns:a16="http://schemas.microsoft.com/office/drawing/2014/main" id="{4F391879-165E-BDD5-A10A-05A03E5060C6}"/>
                    </a:ext>
                  </a:extLst>
                </p:cNvPr>
                <p:cNvPicPr/>
                <p:nvPr/>
              </p:nvPicPr>
              <p:blipFill>
                <a:blip r:embed="rId31"/>
                <a:stretch>
                  <a:fillRect/>
                </a:stretch>
              </p:blipFill>
              <p:spPr>
                <a:xfrm>
                  <a:off x="10383264" y="4408056"/>
                  <a:ext cx="964080" cy="1452960"/>
                </a:xfrm>
                <a:prstGeom prst="rect">
                  <a:avLst/>
                </a:prstGeom>
              </p:spPr>
            </p:pic>
          </mc:Fallback>
        </mc:AlternateContent>
        <mc:AlternateContent xmlns:mc="http://schemas.openxmlformats.org/markup-compatibility/2006" xmlns:p14="http://schemas.microsoft.com/office/powerpoint/2010/main">
          <mc:Choice Requires="p14">
            <p:contentPart p14:bwMode="auto" r:id="rId32">
              <p14:nvContentPartPr>
                <p14:cNvPr id="40" name="Ink 39">
                  <a:extLst>
                    <a:ext uri="{FF2B5EF4-FFF2-40B4-BE49-F238E27FC236}">
                      <a16:creationId xmlns:a16="http://schemas.microsoft.com/office/drawing/2014/main" id="{88FD6B25-8061-C769-20E6-864073209D81}"/>
                    </a:ext>
                  </a:extLst>
                </p14:cNvPr>
                <p14:cNvContentPartPr/>
                <p14:nvPr/>
              </p14:nvContentPartPr>
              <p14:xfrm>
                <a:off x="10375704" y="5714856"/>
                <a:ext cx="206280" cy="201600"/>
              </p14:xfrm>
            </p:contentPart>
          </mc:Choice>
          <mc:Fallback xmlns="">
            <p:pic>
              <p:nvPicPr>
                <p:cNvPr id="40" name="Ink 39">
                  <a:extLst>
                    <a:ext uri="{FF2B5EF4-FFF2-40B4-BE49-F238E27FC236}">
                      <a16:creationId xmlns:a16="http://schemas.microsoft.com/office/drawing/2014/main" id="{88FD6B25-8061-C769-20E6-864073209D81}"/>
                    </a:ext>
                  </a:extLst>
                </p:cNvPr>
                <p:cNvPicPr/>
                <p:nvPr/>
              </p:nvPicPr>
              <p:blipFill>
                <a:blip r:embed="rId33"/>
                <a:stretch>
                  <a:fillRect/>
                </a:stretch>
              </p:blipFill>
              <p:spPr>
                <a:xfrm>
                  <a:off x="10339704" y="5678856"/>
                  <a:ext cx="277920" cy="273240"/>
                </a:xfrm>
                <a:prstGeom prst="rect">
                  <a:avLst/>
                </a:prstGeom>
              </p:spPr>
            </p:pic>
          </mc:Fallback>
        </mc:AlternateContent>
      </p:grpSp>
      <p:pic>
        <p:nvPicPr>
          <p:cNvPr id="8" name="Graphic 7" descr="Scientist female with solid fill">
            <a:extLst>
              <a:ext uri="{FF2B5EF4-FFF2-40B4-BE49-F238E27FC236}">
                <a16:creationId xmlns:a16="http://schemas.microsoft.com/office/drawing/2014/main" id="{03F00971-E9EF-4152-8C69-8E21344BCAC9}"/>
              </a:ext>
            </a:extLst>
          </p:cNvPr>
          <p:cNvPicPr>
            <a:picLocks noChangeAspect="1"/>
          </p:cNvPicPr>
          <p:nvPr/>
        </p:nvPicPr>
        <p:blipFill>
          <a:blip>
            <a:extLst>
              <a:ext uri="{96DAC541-7B7A-43D3-8B79-37D633B846F1}">
                <asvg:svgBlip xmlns:asvg="http://schemas.microsoft.com/office/drawing/2016/SVG/main" r:embed="rId34"/>
              </a:ext>
            </a:extLst>
          </a:blip>
          <a:stretch>
            <a:fillRect/>
          </a:stretch>
        </p:blipFill>
        <p:spPr>
          <a:xfrm>
            <a:off x="3539274" y="920729"/>
            <a:ext cx="646331" cy="646331"/>
          </a:xfrm>
          <a:prstGeom prst="rect">
            <a:avLst/>
          </a:prstGeom>
        </p:spPr>
      </p:pic>
      <p:pic>
        <p:nvPicPr>
          <p:cNvPr id="11" name="Graphic 10" descr="Scientist female with solid fill">
            <a:extLst>
              <a:ext uri="{FF2B5EF4-FFF2-40B4-BE49-F238E27FC236}">
                <a16:creationId xmlns:a16="http://schemas.microsoft.com/office/drawing/2014/main" id="{D3C9C5C8-8926-7FC7-BE4C-99AACDDD46AE}"/>
              </a:ext>
            </a:extLst>
          </p:cNvPr>
          <p:cNvPicPr>
            <a:picLocks noChangeAspect="1"/>
          </p:cNvPicPr>
          <p:nvPr/>
        </p:nvPicPr>
        <p:blipFill>
          <a:blip>
            <a:extLst>
              <a:ext uri="{96DAC541-7B7A-43D3-8B79-37D633B846F1}">
                <asvg:svgBlip xmlns:asvg="http://schemas.microsoft.com/office/drawing/2016/SVG/main" r:embed="rId34"/>
              </a:ext>
            </a:extLst>
          </a:blip>
          <a:stretch>
            <a:fillRect/>
          </a:stretch>
        </p:blipFill>
        <p:spPr>
          <a:xfrm>
            <a:off x="7901445" y="594611"/>
            <a:ext cx="474459" cy="474459"/>
          </a:xfrm>
          <a:prstGeom prst="rect">
            <a:avLst/>
          </a:prstGeom>
        </p:spPr>
      </p:pic>
      <p:pic>
        <p:nvPicPr>
          <p:cNvPr id="13" name="Graphic 12" descr="Scientist female with solid fill">
            <a:extLst>
              <a:ext uri="{FF2B5EF4-FFF2-40B4-BE49-F238E27FC236}">
                <a16:creationId xmlns:a16="http://schemas.microsoft.com/office/drawing/2014/main" id="{AE9E5313-FE0E-B446-FC46-A2B842C6F861}"/>
              </a:ext>
            </a:extLst>
          </p:cNvPr>
          <p:cNvPicPr>
            <a:picLocks noChangeAspect="1"/>
          </p:cNvPicPr>
          <p:nvPr/>
        </p:nvPicPr>
        <p:blipFill>
          <a:blip>
            <a:extLst>
              <a:ext uri="{96DAC541-7B7A-43D3-8B79-37D633B846F1}">
                <asvg:svgBlip xmlns:asvg="http://schemas.microsoft.com/office/drawing/2016/SVG/main" r:embed="rId34"/>
              </a:ext>
            </a:extLst>
          </a:blip>
          <a:stretch>
            <a:fillRect/>
          </a:stretch>
        </p:blipFill>
        <p:spPr>
          <a:xfrm>
            <a:off x="8385048" y="594610"/>
            <a:ext cx="474459" cy="474459"/>
          </a:xfrm>
          <a:prstGeom prst="rect">
            <a:avLst/>
          </a:prstGeom>
        </p:spPr>
      </p:pic>
      <p:pic>
        <p:nvPicPr>
          <p:cNvPr id="32" name="Graphic 31" descr="Scientist female with solid fill">
            <a:extLst>
              <a:ext uri="{FF2B5EF4-FFF2-40B4-BE49-F238E27FC236}">
                <a16:creationId xmlns:a16="http://schemas.microsoft.com/office/drawing/2014/main" id="{4221D8C4-358F-9F17-1C34-065F3611C427}"/>
              </a:ext>
            </a:extLst>
          </p:cNvPr>
          <p:cNvPicPr>
            <a:picLocks noChangeAspect="1"/>
          </p:cNvPicPr>
          <p:nvPr/>
        </p:nvPicPr>
        <p:blipFill>
          <a:blip>
            <a:extLst>
              <a:ext uri="{96DAC541-7B7A-43D3-8B79-37D633B846F1}">
                <asvg:svgBlip xmlns:asvg="http://schemas.microsoft.com/office/drawing/2016/SVG/main" r:embed="rId34"/>
              </a:ext>
            </a:extLst>
          </a:blip>
          <a:stretch>
            <a:fillRect/>
          </a:stretch>
        </p:blipFill>
        <p:spPr>
          <a:xfrm>
            <a:off x="8375904" y="1069069"/>
            <a:ext cx="474459" cy="474459"/>
          </a:xfrm>
          <a:prstGeom prst="rect">
            <a:avLst/>
          </a:prstGeom>
        </p:spPr>
      </p:pic>
      <p:pic>
        <p:nvPicPr>
          <p:cNvPr id="38" name="Graphic 37" descr="Scientist female with solid fill">
            <a:extLst>
              <a:ext uri="{FF2B5EF4-FFF2-40B4-BE49-F238E27FC236}">
                <a16:creationId xmlns:a16="http://schemas.microsoft.com/office/drawing/2014/main" id="{9ED66061-EE15-6165-7092-3118D7AEDB88}"/>
              </a:ext>
            </a:extLst>
          </p:cNvPr>
          <p:cNvPicPr>
            <a:picLocks noChangeAspect="1"/>
          </p:cNvPicPr>
          <p:nvPr/>
        </p:nvPicPr>
        <p:blipFill>
          <a:blip>
            <a:extLst>
              <a:ext uri="{96DAC541-7B7A-43D3-8B79-37D633B846F1}">
                <asvg:svgBlip xmlns:asvg="http://schemas.microsoft.com/office/drawing/2016/SVG/main" r:embed="rId34"/>
              </a:ext>
            </a:extLst>
          </a:blip>
          <a:stretch>
            <a:fillRect/>
          </a:stretch>
        </p:blipFill>
        <p:spPr>
          <a:xfrm>
            <a:off x="7906017" y="1057212"/>
            <a:ext cx="474459" cy="474459"/>
          </a:xfrm>
          <a:prstGeom prst="rect">
            <a:avLst/>
          </a:prstGeom>
        </p:spPr>
      </p:pic>
      <p:pic>
        <p:nvPicPr>
          <p:cNvPr id="43" name="Graphic 42" descr="Scientist female with solid fill">
            <a:extLst>
              <a:ext uri="{FF2B5EF4-FFF2-40B4-BE49-F238E27FC236}">
                <a16:creationId xmlns:a16="http://schemas.microsoft.com/office/drawing/2014/main" id="{FDD2081A-B584-D6DE-954B-3AA55587D3A1}"/>
              </a:ext>
            </a:extLst>
          </p:cNvPr>
          <p:cNvPicPr>
            <a:picLocks noChangeAspect="1"/>
          </p:cNvPicPr>
          <p:nvPr/>
        </p:nvPicPr>
        <p:blipFill>
          <a:blip>
            <a:extLst>
              <a:ext uri="{96DAC541-7B7A-43D3-8B79-37D633B846F1}">
                <asvg:svgBlip xmlns:asvg="http://schemas.microsoft.com/office/drawing/2016/SVG/main" r:embed="rId34"/>
              </a:ext>
            </a:extLst>
          </a:blip>
          <a:stretch>
            <a:fillRect/>
          </a:stretch>
        </p:blipFill>
        <p:spPr>
          <a:xfrm>
            <a:off x="7416298" y="1069068"/>
            <a:ext cx="474459" cy="474459"/>
          </a:xfrm>
          <a:prstGeom prst="rect">
            <a:avLst/>
          </a:prstGeom>
        </p:spPr>
      </p:pic>
      <p:pic>
        <p:nvPicPr>
          <p:cNvPr id="45" name="Graphic 44" descr="Scientist female with solid fill">
            <a:extLst>
              <a:ext uri="{FF2B5EF4-FFF2-40B4-BE49-F238E27FC236}">
                <a16:creationId xmlns:a16="http://schemas.microsoft.com/office/drawing/2014/main" id="{2C2D4B29-17D5-6C22-C1CD-43DC3404C71D}"/>
              </a:ext>
            </a:extLst>
          </p:cNvPr>
          <p:cNvPicPr>
            <a:picLocks noChangeAspect="1"/>
          </p:cNvPicPr>
          <p:nvPr/>
        </p:nvPicPr>
        <p:blipFill>
          <a:blip>
            <a:extLst>
              <a:ext uri="{96DAC541-7B7A-43D3-8B79-37D633B846F1}">
                <asvg:svgBlip xmlns:asvg="http://schemas.microsoft.com/office/drawing/2016/SVG/main" r:embed="rId34"/>
              </a:ext>
            </a:extLst>
          </a:blip>
          <a:stretch>
            <a:fillRect/>
          </a:stretch>
        </p:blipFill>
        <p:spPr>
          <a:xfrm>
            <a:off x="7416297" y="585429"/>
            <a:ext cx="474459" cy="474459"/>
          </a:xfrm>
          <a:prstGeom prst="rect">
            <a:avLst/>
          </a:prstGeom>
        </p:spPr>
      </p:pic>
      <p:pic>
        <p:nvPicPr>
          <p:cNvPr id="47" name="Graphic 46" descr="Scientist female with solid fill">
            <a:extLst>
              <a:ext uri="{FF2B5EF4-FFF2-40B4-BE49-F238E27FC236}">
                <a16:creationId xmlns:a16="http://schemas.microsoft.com/office/drawing/2014/main" id="{E4E826DF-19E2-0E9C-8135-2108742D2183}"/>
              </a:ext>
            </a:extLst>
          </p:cNvPr>
          <p:cNvPicPr>
            <a:picLocks noChangeAspect="1"/>
          </p:cNvPicPr>
          <p:nvPr/>
        </p:nvPicPr>
        <p:blipFill>
          <a:blip>
            <a:extLst>
              <a:ext uri="{96DAC541-7B7A-43D3-8B79-37D633B846F1}">
                <asvg:svgBlip xmlns:asvg="http://schemas.microsoft.com/office/drawing/2016/SVG/main" r:embed="rId34"/>
              </a:ext>
            </a:extLst>
          </a:blip>
          <a:stretch>
            <a:fillRect/>
          </a:stretch>
        </p:blipFill>
        <p:spPr>
          <a:xfrm>
            <a:off x="7426986" y="89725"/>
            <a:ext cx="474459" cy="474459"/>
          </a:xfrm>
          <a:prstGeom prst="rect">
            <a:avLst/>
          </a:prstGeom>
        </p:spPr>
      </p:pic>
      <p:pic>
        <p:nvPicPr>
          <p:cNvPr id="49" name="Graphic 48" descr="Scientist female with solid fill">
            <a:extLst>
              <a:ext uri="{FF2B5EF4-FFF2-40B4-BE49-F238E27FC236}">
                <a16:creationId xmlns:a16="http://schemas.microsoft.com/office/drawing/2014/main" id="{3580C3A9-29A0-BE21-6C51-12BBA5C20FD1}"/>
              </a:ext>
            </a:extLst>
          </p:cNvPr>
          <p:cNvPicPr>
            <a:picLocks noChangeAspect="1"/>
          </p:cNvPicPr>
          <p:nvPr/>
        </p:nvPicPr>
        <p:blipFill>
          <a:blip>
            <a:extLst>
              <a:ext uri="{96DAC541-7B7A-43D3-8B79-37D633B846F1}">
                <asvg:svgBlip xmlns:asvg="http://schemas.microsoft.com/office/drawing/2016/SVG/main" r:embed="rId34"/>
              </a:ext>
            </a:extLst>
          </a:blip>
          <a:stretch>
            <a:fillRect/>
          </a:stretch>
        </p:blipFill>
        <p:spPr>
          <a:xfrm>
            <a:off x="7901444" y="80049"/>
            <a:ext cx="474459" cy="474459"/>
          </a:xfrm>
          <a:prstGeom prst="rect">
            <a:avLst/>
          </a:prstGeom>
        </p:spPr>
      </p:pic>
      <p:pic>
        <p:nvPicPr>
          <p:cNvPr id="51" name="Graphic 50" descr="Scientist female with solid fill">
            <a:extLst>
              <a:ext uri="{FF2B5EF4-FFF2-40B4-BE49-F238E27FC236}">
                <a16:creationId xmlns:a16="http://schemas.microsoft.com/office/drawing/2014/main" id="{8C100559-8D8C-87AB-D4B5-3B3E3F43D5E2}"/>
              </a:ext>
            </a:extLst>
          </p:cNvPr>
          <p:cNvPicPr>
            <a:picLocks noChangeAspect="1"/>
          </p:cNvPicPr>
          <p:nvPr/>
        </p:nvPicPr>
        <p:blipFill>
          <a:blip>
            <a:extLst>
              <a:ext uri="{96DAC541-7B7A-43D3-8B79-37D633B846F1}">
                <asvg:svgBlip xmlns:asvg="http://schemas.microsoft.com/office/drawing/2016/SVG/main" r:embed="rId34"/>
              </a:ext>
            </a:extLst>
          </a:blip>
          <a:stretch>
            <a:fillRect/>
          </a:stretch>
        </p:blipFill>
        <p:spPr>
          <a:xfrm>
            <a:off x="8385047" y="114705"/>
            <a:ext cx="474459" cy="474459"/>
          </a:xfrm>
          <a:prstGeom prst="rect">
            <a:avLst/>
          </a:prstGeom>
        </p:spPr>
      </p:pic>
    </p:spTree>
    <p:extLst>
      <p:ext uri="{BB962C8B-B14F-4D97-AF65-F5344CB8AC3E}">
        <p14:creationId xmlns:p14="http://schemas.microsoft.com/office/powerpoint/2010/main" val="2643405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par>
                                <p:cTn id="16" presetID="10" presetClass="entr" presetSubtype="0" fill="hold"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fade">
                                      <p:cBhvr>
                                        <p:cTn id="23" dur="500"/>
                                        <p:tgtEl>
                                          <p:spTgt spid="17"/>
                                        </p:tgtEl>
                                      </p:cBhvr>
                                    </p:animEffect>
                                  </p:childTnLst>
                                </p:cTn>
                              </p:par>
                              <p:par>
                                <p:cTn id="24" presetID="10" presetClass="entr" presetSubtype="0" fill="hold" nodeType="with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fade">
                                      <p:cBhvr>
                                        <p:cTn id="26" dur="500"/>
                                        <p:tgtEl>
                                          <p:spTgt spid="11"/>
                                        </p:tgtEl>
                                      </p:cBhvr>
                                    </p:animEffect>
                                  </p:childTnLst>
                                </p:cTn>
                              </p:par>
                              <p:par>
                                <p:cTn id="27" presetID="10"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fade">
                                      <p:cBhvr>
                                        <p:cTn id="29" dur="500"/>
                                        <p:tgtEl>
                                          <p:spTgt spid="13"/>
                                        </p:tgtEl>
                                      </p:cBhvr>
                                    </p:animEffect>
                                  </p:childTnLst>
                                </p:cTn>
                              </p:par>
                              <p:par>
                                <p:cTn id="30" presetID="10" presetClass="entr" presetSubtype="0" fill="hold" nodeType="withEffect">
                                  <p:stCondLst>
                                    <p:cond delay="0"/>
                                  </p:stCondLst>
                                  <p:childTnLst>
                                    <p:set>
                                      <p:cBhvr>
                                        <p:cTn id="31" dur="1" fill="hold">
                                          <p:stCondLst>
                                            <p:cond delay="0"/>
                                          </p:stCondLst>
                                        </p:cTn>
                                        <p:tgtEl>
                                          <p:spTgt spid="32"/>
                                        </p:tgtEl>
                                        <p:attrNameLst>
                                          <p:attrName>style.visibility</p:attrName>
                                        </p:attrNameLst>
                                      </p:cBhvr>
                                      <p:to>
                                        <p:strVal val="visible"/>
                                      </p:to>
                                    </p:set>
                                    <p:animEffect transition="in" filter="fade">
                                      <p:cBhvr>
                                        <p:cTn id="32" dur="500"/>
                                        <p:tgtEl>
                                          <p:spTgt spid="32"/>
                                        </p:tgtEl>
                                      </p:cBhvr>
                                    </p:animEffect>
                                  </p:childTnLst>
                                </p:cTn>
                              </p:par>
                              <p:par>
                                <p:cTn id="33" presetID="10" presetClass="entr" presetSubtype="0" fill="hold" nodeType="withEffect">
                                  <p:stCondLst>
                                    <p:cond delay="0"/>
                                  </p:stCondLst>
                                  <p:childTnLst>
                                    <p:set>
                                      <p:cBhvr>
                                        <p:cTn id="34" dur="1" fill="hold">
                                          <p:stCondLst>
                                            <p:cond delay="0"/>
                                          </p:stCondLst>
                                        </p:cTn>
                                        <p:tgtEl>
                                          <p:spTgt spid="38"/>
                                        </p:tgtEl>
                                        <p:attrNameLst>
                                          <p:attrName>style.visibility</p:attrName>
                                        </p:attrNameLst>
                                      </p:cBhvr>
                                      <p:to>
                                        <p:strVal val="visible"/>
                                      </p:to>
                                    </p:set>
                                    <p:animEffect transition="in" filter="fade">
                                      <p:cBhvr>
                                        <p:cTn id="35" dur="500"/>
                                        <p:tgtEl>
                                          <p:spTgt spid="38"/>
                                        </p:tgtEl>
                                      </p:cBhvr>
                                    </p:animEffect>
                                  </p:childTnLst>
                                </p:cTn>
                              </p:par>
                              <p:par>
                                <p:cTn id="36" presetID="10" presetClass="entr" presetSubtype="0" fill="hold" nodeType="withEffect">
                                  <p:stCondLst>
                                    <p:cond delay="0"/>
                                  </p:stCondLst>
                                  <p:childTnLst>
                                    <p:set>
                                      <p:cBhvr>
                                        <p:cTn id="37" dur="1" fill="hold">
                                          <p:stCondLst>
                                            <p:cond delay="0"/>
                                          </p:stCondLst>
                                        </p:cTn>
                                        <p:tgtEl>
                                          <p:spTgt spid="43"/>
                                        </p:tgtEl>
                                        <p:attrNameLst>
                                          <p:attrName>style.visibility</p:attrName>
                                        </p:attrNameLst>
                                      </p:cBhvr>
                                      <p:to>
                                        <p:strVal val="visible"/>
                                      </p:to>
                                    </p:set>
                                    <p:animEffect transition="in" filter="fade">
                                      <p:cBhvr>
                                        <p:cTn id="38" dur="500"/>
                                        <p:tgtEl>
                                          <p:spTgt spid="43"/>
                                        </p:tgtEl>
                                      </p:cBhvr>
                                    </p:animEffect>
                                  </p:childTnLst>
                                </p:cTn>
                              </p:par>
                              <p:par>
                                <p:cTn id="39" presetID="10" presetClass="entr" presetSubtype="0" fill="hold" nodeType="withEffect">
                                  <p:stCondLst>
                                    <p:cond delay="0"/>
                                  </p:stCondLst>
                                  <p:childTnLst>
                                    <p:set>
                                      <p:cBhvr>
                                        <p:cTn id="40" dur="1" fill="hold">
                                          <p:stCondLst>
                                            <p:cond delay="0"/>
                                          </p:stCondLst>
                                        </p:cTn>
                                        <p:tgtEl>
                                          <p:spTgt spid="45"/>
                                        </p:tgtEl>
                                        <p:attrNameLst>
                                          <p:attrName>style.visibility</p:attrName>
                                        </p:attrNameLst>
                                      </p:cBhvr>
                                      <p:to>
                                        <p:strVal val="visible"/>
                                      </p:to>
                                    </p:set>
                                    <p:animEffect transition="in" filter="fade">
                                      <p:cBhvr>
                                        <p:cTn id="41" dur="500"/>
                                        <p:tgtEl>
                                          <p:spTgt spid="45"/>
                                        </p:tgtEl>
                                      </p:cBhvr>
                                    </p:animEffect>
                                  </p:childTnLst>
                                </p:cTn>
                              </p:par>
                              <p:par>
                                <p:cTn id="42" presetID="10" presetClass="entr" presetSubtype="0" fill="hold" nodeType="withEffect">
                                  <p:stCondLst>
                                    <p:cond delay="0"/>
                                  </p:stCondLst>
                                  <p:childTnLst>
                                    <p:set>
                                      <p:cBhvr>
                                        <p:cTn id="43" dur="1" fill="hold">
                                          <p:stCondLst>
                                            <p:cond delay="0"/>
                                          </p:stCondLst>
                                        </p:cTn>
                                        <p:tgtEl>
                                          <p:spTgt spid="47"/>
                                        </p:tgtEl>
                                        <p:attrNameLst>
                                          <p:attrName>style.visibility</p:attrName>
                                        </p:attrNameLst>
                                      </p:cBhvr>
                                      <p:to>
                                        <p:strVal val="visible"/>
                                      </p:to>
                                    </p:set>
                                    <p:animEffect transition="in" filter="fade">
                                      <p:cBhvr>
                                        <p:cTn id="44" dur="500"/>
                                        <p:tgtEl>
                                          <p:spTgt spid="47"/>
                                        </p:tgtEl>
                                      </p:cBhvr>
                                    </p:animEffect>
                                  </p:childTnLst>
                                </p:cTn>
                              </p:par>
                              <p:par>
                                <p:cTn id="45" presetID="10" presetClass="entr" presetSubtype="0" fill="hold" nodeType="withEffect">
                                  <p:stCondLst>
                                    <p:cond delay="0"/>
                                  </p:stCondLst>
                                  <p:childTnLst>
                                    <p:set>
                                      <p:cBhvr>
                                        <p:cTn id="46" dur="1" fill="hold">
                                          <p:stCondLst>
                                            <p:cond delay="0"/>
                                          </p:stCondLst>
                                        </p:cTn>
                                        <p:tgtEl>
                                          <p:spTgt spid="49"/>
                                        </p:tgtEl>
                                        <p:attrNameLst>
                                          <p:attrName>style.visibility</p:attrName>
                                        </p:attrNameLst>
                                      </p:cBhvr>
                                      <p:to>
                                        <p:strVal val="visible"/>
                                      </p:to>
                                    </p:set>
                                    <p:animEffect transition="in" filter="fade">
                                      <p:cBhvr>
                                        <p:cTn id="47" dur="500"/>
                                        <p:tgtEl>
                                          <p:spTgt spid="49"/>
                                        </p:tgtEl>
                                      </p:cBhvr>
                                    </p:animEffect>
                                  </p:childTnLst>
                                </p:cTn>
                              </p:par>
                              <p:par>
                                <p:cTn id="48" presetID="10" presetClass="entr" presetSubtype="0" fill="hold" nodeType="withEffect">
                                  <p:stCondLst>
                                    <p:cond delay="0"/>
                                  </p:stCondLst>
                                  <p:childTnLst>
                                    <p:set>
                                      <p:cBhvr>
                                        <p:cTn id="49" dur="1" fill="hold">
                                          <p:stCondLst>
                                            <p:cond delay="0"/>
                                          </p:stCondLst>
                                        </p:cTn>
                                        <p:tgtEl>
                                          <p:spTgt spid="51"/>
                                        </p:tgtEl>
                                        <p:attrNameLst>
                                          <p:attrName>style.visibility</p:attrName>
                                        </p:attrNameLst>
                                      </p:cBhvr>
                                      <p:to>
                                        <p:strVal val="visible"/>
                                      </p:to>
                                    </p:set>
                                    <p:animEffect transition="in" filter="fade">
                                      <p:cBhvr>
                                        <p:cTn id="50" dur="500"/>
                                        <p:tgtEl>
                                          <p:spTgt spid="51"/>
                                        </p:tgtEl>
                                      </p:cBhvr>
                                    </p:animEffect>
                                  </p:childTnLst>
                                </p:cTn>
                              </p:par>
                              <p:par>
                                <p:cTn id="51" presetID="10" presetClass="entr" presetSubtype="0" fill="hold" nodeType="withEffect">
                                  <p:stCondLst>
                                    <p:cond delay="0"/>
                                  </p:stCondLst>
                                  <p:childTnLst>
                                    <p:set>
                                      <p:cBhvr>
                                        <p:cTn id="52" dur="1" fill="hold">
                                          <p:stCondLst>
                                            <p:cond delay="0"/>
                                          </p:stCondLst>
                                        </p:cTn>
                                        <p:tgtEl>
                                          <p:spTgt spid="16"/>
                                        </p:tgtEl>
                                        <p:attrNameLst>
                                          <p:attrName>style.visibility</p:attrName>
                                        </p:attrNameLst>
                                      </p:cBhvr>
                                      <p:to>
                                        <p:strVal val="visible"/>
                                      </p:to>
                                    </p:set>
                                    <p:animEffect transition="in" filter="fade">
                                      <p:cBhvr>
                                        <p:cTn id="53" dur="500"/>
                                        <p:tgtEl>
                                          <p:spTgt spid="16"/>
                                        </p:tgtEl>
                                      </p:cBhvr>
                                    </p:animEffect>
                                  </p:childTnLst>
                                </p:cTn>
                              </p:par>
                              <p:par>
                                <p:cTn id="54" presetID="10" presetClass="entr" presetSubtype="0" fill="hold" nodeType="withEffect">
                                  <p:stCondLst>
                                    <p:cond delay="0"/>
                                  </p:stCondLst>
                                  <p:childTnLst>
                                    <p:set>
                                      <p:cBhvr>
                                        <p:cTn id="55" dur="1" fill="hold">
                                          <p:stCondLst>
                                            <p:cond delay="0"/>
                                          </p:stCondLst>
                                        </p:cTn>
                                        <p:tgtEl>
                                          <p:spTgt spid="10"/>
                                        </p:tgtEl>
                                        <p:attrNameLst>
                                          <p:attrName>style.visibility</p:attrName>
                                        </p:attrNameLst>
                                      </p:cBhvr>
                                      <p:to>
                                        <p:strVal val="visible"/>
                                      </p:to>
                                    </p:set>
                                    <p:animEffect transition="in" filter="fade">
                                      <p:cBhvr>
                                        <p:cTn id="56" dur="500"/>
                                        <p:tgtEl>
                                          <p:spTgt spid="10"/>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nodeType="clickEffect">
                                  <p:stCondLst>
                                    <p:cond delay="0"/>
                                  </p:stCondLst>
                                  <p:childTnLst>
                                    <p:set>
                                      <p:cBhvr>
                                        <p:cTn id="60" dur="1" fill="hold">
                                          <p:stCondLst>
                                            <p:cond delay="0"/>
                                          </p:stCondLst>
                                        </p:cTn>
                                        <p:tgtEl>
                                          <p:spTgt spid="20"/>
                                        </p:tgtEl>
                                        <p:attrNameLst>
                                          <p:attrName>style.visibility</p:attrName>
                                        </p:attrNameLst>
                                      </p:cBhvr>
                                      <p:to>
                                        <p:strVal val="visible"/>
                                      </p:to>
                                    </p:set>
                                    <p:animEffect transition="in" filter="fade">
                                      <p:cBhvr>
                                        <p:cTn id="61" dur="500"/>
                                        <p:tgtEl>
                                          <p:spTgt spid="20"/>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21"/>
                                        </p:tgtEl>
                                        <p:attrNameLst>
                                          <p:attrName>style.visibility</p:attrName>
                                        </p:attrNameLst>
                                      </p:cBhvr>
                                      <p:to>
                                        <p:strVal val="visible"/>
                                      </p:to>
                                    </p:set>
                                    <p:animEffect transition="in" filter="fade">
                                      <p:cBhvr>
                                        <p:cTn id="64" dur="500"/>
                                        <p:tgtEl>
                                          <p:spTgt spid="21"/>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nodeType="clickEffect">
                                  <p:stCondLst>
                                    <p:cond delay="0"/>
                                  </p:stCondLst>
                                  <p:childTnLst>
                                    <p:set>
                                      <p:cBhvr>
                                        <p:cTn id="68" dur="1" fill="hold">
                                          <p:stCondLst>
                                            <p:cond delay="0"/>
                                          </p:stCondLst>
                                        </p:cTn>
                                        <p:tgtEl>
                                          <p:spTgt spid="24"/>
                                        </p:tgtEl>
                                        <p:attrNameLst>
                                          <p:attrName>style.visibility</p:attrName>
                                        </p:attrNameLst>
                                      </p:cBhvr>
                                      <p:to>
                                        <p:strVal val="visible"/>
                                      </p:to>
                                    </p:set>
                                    <p:animEffect transition="in" filter="fade">
                                      <p:cBhvr>
                                        <p:cTn id="69" dur="500"/>
                                        <p:tgtEl>
                                          <p:spTgt spid="24"/>
                                        </p:tgtEl>
                                      </p:cBhvr>
                                    </p:animEffect>
                                  </p:childTnLst>
                                </p:cTn>
                              </p:par>
                              <p:par>
                                <p:cTn id="70" presetID="10" presetClass="entr" presetSubtype="0" fill="hold" grpId="0" nodeType="withEffect">
                                  <p:stCondLst>
                                    <p:cond delay="0"/>
                                  </p:stCondLst>
                                  <p:childTnLst>
                                    <p:set>
                                      <p:cBhvr>
                                        <p:cTn id="71" dur="1" fill="hold">
                                          <p:stCondLst>
                                            <p:cond delay="0"/>
                                          </p:stCondLst>
                                        </p:cTn>
                                        <p:tgtEl>
                                          <p:spTgt spid="25"/>
                                        </p:tgtEl>
                                        <p:attrNameLst>
                                          <p:attrName>style.visibility</p:attrName>
                                        </p:attrNameLst>
                                      </p:cBhvr>
                                      <p:to>
                                        <p:strVal val="visible"/>
                                      </p:to>
                                    </p:set>
                                    <p:animEffect transition="in" filter="fade">
                                      <p:cBhvr>
                                        <p:cTn id="72" dur="500"/>
                                        <p:tgtEl>
                                          <p:spTgt spid="25"/>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35"/>
                                        </p:tgtEl>
                                        <p:attrNameLst>
                                          <p:attrName>style.visibility</p:attrName>
                                        </p:attrNameLst>
                                      </p:cBhvr>
                                      <p:to>
                                        <p:strVal val="visible"/>
                                      </p:to>
                                    </p:set>
                                    <p:animEffect transition="in" filter="fade">
                                      <p:cBhvr>
                                        <p:cTn id="77" dur="500"/>
                                        <p:tgtEl>
                                          <p:spTgt spid="35"/>
                                        </p:tgtEl>
                                      </p:cBhvr>
                                    </p:animEffect>
                                  </p:childTnLst>
                                </p:cTn>
                              </p:par>
                              <p:par>
                                <p:cTn id="78" presetID="10" presetClass="entr" presetSubtype="0" fill="hold" grpId="0" nodeType="withEffect">
                                  <p:stCondLst>
                                    <p:cond delay="0"/>
                                  </p:stCondLst>
                                  <p:childTnLst>
                                    <p:set>
                                      <p:cBhvr>
                                        <p:cTn id="79" dur="1" fill="hold">
                                          <p:stCondLst>
                                            <p:cond delay="0"/>
                                          </p:stCondLst>
                                        </p:cTn>
                                        <p:tgtEl>
                                          <p:spTgt spid="36"/>
                                        </p:tgtEl>
                                        <p:attrNameLst>
                                          <p:attrName>style.visibility</p:attrName>
                                        </p:attrNameLst>
                                      </p:cBhvr>
                                      <p:to>
                                        <p:strVal val="visible"/>
                                      </p:to>
                                    </p:set>
                                    <p:animEffect transition="in" filter="fade">
                                      <p:cBhvr>
                                        <p:cTn id="80" dur="500"/>
                                        <p:tgtEl>
                                          <p:spTgt spid="36"/>
                                        </p:tgtEl>
                                      </p:cBhvr>
                                    </p:animEffect>
                                  </p:childTnLst>
                                </p:cTn>
                              </p:par>
                            </p:childTnLst>
                          </p:cTn>
                        </p:par>
                      </p:childTnLst>
                    </p:cTn>
                  </p:par>
                  <p:par>
                    <p:cTn id="81" fill="hold">
                      <p:stCondLst>
                        <p:cond delay="indefinite"/>
                      </p:stCondLst>
                      <p:childTnLst>
                        <p:par>
                          <p:cTn id="82" fill="hold">
                            <p:stCondLst>
                              <p:cond delay="0"/>
                            </p:stCondLst>
                            <p:childTnLst>
                              <p:par>
                                <p:cTn id="83" presetID="10" presetClass="entr" presetSubtype="0" fill="hold" nodeType="clickEffect">
                                  <p:stCondLst>
                                    <p:cond delay="0"/>
                                  </p:stCondLst>
                                  <p:childTnLst>
                                    <p:set>
                                      <p:cBhvr>
                                        <p:cTn id="84" dur="1" fill="hold">
                                          <p:stCondLst>
                                            <p:cond delay="0"/>
                                          </p:stCondLst>
                                        </p:cTn>
                                        <p:tgtEl>
                                          <p:spTgt spid="41"/>
                                        </p:tgtEl>
                                        <p:attrNameLst>
                                          <p:attrName>style.visibility</p:attrName>
                                        </p:attrNameLst>
                                      </p:cBhvr>
                                      <p:to>
                                        <p:strVal val="visible"/>
                                      </p:to>
                                    </p:set>
                                    <p:animEffect transition="in" filter="fade">
                                      <p:cBhvr>
                                        <p:cTn id="85" dur="500"/>
                                        <p:tgtEl>
                                          <p:spTgt spid="41"/>
                                        </p:tgtEl>
                                      </p:cBhvr>
                                    </p:animEffect>
                                  </p:childTnLst>
                                </p:cTn>
                              </p:par>
                              <p:par>
                                <p:cTn id="86" presetID="10" presetClass="entr" presetSubtype="0" fill="hold" nodeType="withEffect">
                                  <p:stCondLst>
                                    <p:cond delay="0"/>
                                  </p:stCondLst>
                                  <p:childTnLst>
                                    <p:set>
                                      <p:cBhvr>
                                        <p:cTn id="87" dur="1" fill="hold">
                                          <p:stCondLst>
                                            <p:cond delay="0"/>
                                          </p:stCondLst>
                                        </p:cTn>
                                        <p:tgtEl>
                                          <p:spTgt spid="30"/>
                                        </p:tgtEl>
                                        <p:attrNameLst>
                                          <p:attrName>style.visibility</p:attrName>
                                        </p:attrNameLst>
                                      </p:cBhvr>
                                      <p:to>
                                        <p:strVal val="visible"/>
                                      </p:to>
                                    </p:set>
                                    <p:animEffect transition="in" filter="fade">
                                      <p:cBhvr>
                                        <p:cTn id="88" dur="500"/>
                                        <p:tgtEl>
                                          <p:spTgt spid="30"/>
                                        </p:tgtEl>
                                      </p:cBhvr>
                                    </p:animEffect>
                                  </p:childTnLst>
                                </p:cTn>
                              </p:par>
                              <p:par>
                                <p:cTn id="89" presetID="10" presetClass="entr" presetSubtype="0" fill="hold" grpId="0" nodeType="withEffect">
                                  <p:stCondLst>
                                    <p:cond delay="0"/>
                                  </p:stCondLst>
                                  <p:childTnLst>
                                    <p:set>
                                      <p:cBhvr>
                                        <p:cTn id="90" dur="1" fill="hold">
                                          <p:stCondLst>
                                            <p:cond delay="0"/>
                                          </p:stCondLst>
                                        </p:cTn>
                                        <p:tgtEl>
                                          <p:spTgt spid="31"/>
                                        </p:tgtEl>
                                        <p:attrNameLst>
                                          <p:attrName>style.visibility</p:attrName>
                                        </p:attrNameLst>
                                      </p:cBhvr>
                                      <p:to>
                                        <p:strVal val="visible"/>
                                      </p:to>
                                    </p:set>
                                    <p:animEffect transition="in" filter="fade">
                                      <p:cBhvr>
                                        <p:cTn id="91"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7" grpId="0"/>
      <p:bldP spid="21" grpId="0"/>
      <p:bldP spid="25" grpId="0"/>
      <p:bldP spid="31" grpId="0"/>
      <p:bldP spid="3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9E06E0-49B3-0E2B-3D05-EB1735D94F0E}"/>
            </a:ext>
          </a:extLst>
        </p:cNvPr>
        <p:cNvGrpSpPr/>
        <p:nvPr/>
      </p:nvGrpSpPr>
      <p:grpSpPr>
        <a:xfrm>
          <a:off x="0" y="0"/>
          <a:ext cx="0" cy="0"/>
          <a:chOff x="0" y="0"/>
          <a:chExt cx="0" cy="0"/>
        </a:xfrm>
      </p:grpSpPr>
      <p:sp>
        <p:nvSpPr>
          <p:cNvPr id="26" name="Title 1">
            <a:extLst>
              <a:ext uri="{FF2B5EF4-FFF2-40B4-BE49-F238E27FC236}">
                <a16:creationId xmlns:a16="http://schemas.microsoft.com/office/drawing/2014/main" id="{AA6C3025-8224-AFE4-E1A5-D6DB1FF5AF13}"/>
              </a:ext>
            </a:extLst>
          </p:cNvPr>
          <p:cNvSpPr txBox="1">
            <a:spLocks/>
          </p:cNvSpPr>
          <p:nvPr/>
        </p:nvSpPr>
        <p:spPr>
          <a:xfrm>
            <a:off x="4794884" y="273227"/>
            <a:ext cx="2229613" cy="132556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3200" dirty="0"/>
              <a:t>The Model</a:t>
            </a:r>
            <a:br>
              <a:rPr lang="it-IT" sz="3200" dirty="0"/>
            </a:br>
            <a:endParaRPr lang="it-IT" sz="3200" dirty="0"/>
          </a:p>
        </p:txBody>
      </p:sp>
      <p:sp>
        <p:nvSpPr>
          <p:cNvPr id="2" name="TextBox 1">
            <a:extLst>
              <a:ext uri="{FF2B5EF4-FFF2-40B4-BE49-F238E27FC236}">
                <a16:creationId xmlns:a16="http://schemas.microsoft.com/office/drawing/2014/main" id="{40D1E91E-03BE-8A21-97B6-AB54098BFB50}"/>
              </a:ext>
            </a:extLst>
          </p:cNvPr>
          <p:cNvSpPr txBox="1"/>
          <p:nvPr/>
        </p:nvSpPr>
        <p:spPr>
          <a:xfrm>
            <a:off x="374435" y="1110767"/>
            <a:ext cx="4160520" cy="4801314"/>
          </a:xfrm>
          <a:prstGeom prst="rect">
            <a:avLst/>
          </a:prstGeom>
          <a:noFill/>
        </p:spPr>
        <p:txBody>
          <a:bodyPr wrap="square" rtlCol="0">
            <a:spAutoFit/>
          </a:bodyPr>
          <a:lstStyle/>
          <a:p>
            <a:pPr algn="ctr"/>
            <a:r>
              <a:rPr lang="it-IT" b="1" dirty="0"/>
              <a:t>Scientific Evaluation Phase</a:t>
            </a:r>
          </a:p>
          <a:p>
            <a:endParaRPr lang="it-IT" dirty="0"/>
          </a:p>
          <a:p>
            <a:r>
              <a:rPr lang="it-IT" dirty="0"/>
              <a:t>Each scientist obtains a certain amount of </a:t>
            </a:r>
            <a:r>
              <a:rPr lang="it-IT" b="1" dirty="0"/>
              <a:t>scientific success. </a:t>
            </a:r>
          </a:p>
          <a:p>
            <a:endParaRPr lang="it-IT" dirty="0"/>
          </a:p>
          <a:p>
            <a:r>
              <a:rPr lang="it-IT" dirty="0"/>
              <a:t>Scientific success == average theory score </a:t>
            </a:r>
            <a:r>
              <a:rPr lang="it-IT" b="1" dirty="0"/>
              <a:t>wrt to the standards</a:t>
            </a:r>
            <a:r>
              <a:rPr lang="it-IT" dirty="0"/>
              <a:t> of those who evaluate her (Credit Economy, e.g. Zollman, 2018).</a:t>
            </a:r>
            <a:br>
              <a:rPr lang="it-IT" dirty="0"/>
            </a:br>
            <a:br>
              <a:rPr lang="it-IT" dirty="0"/>
            </a:br>
            <a:r>
              <a:rPr lang="it-IT" b="1" dirty="0"/>
              <a:t>Global evaluation</a:t>
            </a:r>
            <a:r>
              <a:rPr lang="it-IT" dirty="0"/>
              <a:t>: everybody evaluates everybody else. </a:t>
            </a:r>
            <a:br>
              <a:rPr lang="it-IT" dirty="0"/>
            </a:br>
            <a:br>
              <a:rPr lang="it-IT" dirty="0"/>
            </a:br>
            <a:r>
              <a:rPr lang="it-IT" b="1" dirty="0"/>
              <a:t>Local evaluation</a:t>
            </a:r>
            <a:r>
              <a:rPr lang="it-IT" dirty="0"/>
              <a:t>: everybody only evaluates people around her. </a:t>
            </a:r>
            <a:br>
              <a:rPr lang="it-IT" dirty="0"/>
            </a:br>
            <a:br>
              <a:rPr lang="it-IT" dirty="0"/>
            </a:br>
            <a:endParaRPr lang="it-IT" dirty="0"/>
          </a:p>
        </p:txBody>
      </p:sp>
      <p:pic>
        <p:nvPicPr>
          <p:cNvPr id="9" name="Picture 8">
            <a:extLst>
              <a:ext uri="{FF2B5EF4-FFF2-40B4-BE49-F238E27FC236}">
                <a16:creationId xmlns:a16="http://schemas.microsoft.com/office/drawing/2014/main" id="{D59AB4F2-9C32-0D89-E594-62419ADF23A6}"/>
              </a:ext>
            </a:extLst>
          </p:cNvPr>
          <p:cNvPicPr>
            <a:picLocks noChangeAspect="1"/>
          </p:cNvPicPr>
          <p:nvPr/>
        </p:nvPicPr>
        <p:blipFill>
          <a:blip r:embed="rId2"/>
          <a:stretch>
            <a:fillRect/>
          </a:stretch>
        </p:blipFill>
        <p:spPr>
          <a:xfrm>
            <a:off x="4559808" y="2295144"/>
            <a:ext cx="2633998" cy="2645862"/>
          </a:xfrm>
          <a:prstGeom prst="rect">
            <a:avLst/>
          </a:prstGeom>
        </p:spPr>
      </p:pic>
      <p:sp>
        <p:nvSpPr>
          <p:cNvPr id="27" name="TextBox 26">
            <a:extLst>
              <a:ext uri="{FF2B5EF4-FFF2-40B4-BE49-F238E27FC236}">
                <a16:creationId xmlns:a16="http://schemas.microsoft.com/office/drawing/2014/main" id="{CFDCFE52-B880-B0D6-03CD-4080EBA109AA}"/>
              </a:ext>
            </a:extLst>
          </p:cNvPr>
          <p:cNvSpPr txBox="1"/>
          <p:nvPr/>
        </p:nvSpPr>
        <p:spPr>
          <a:xfrm>
            <a:off x="7493129" y="1110767"/>
            <a:ext cx="4160520" cy="5078313"/>
          </a:xfrm>
          <a:prstGeom prst="rect">
            <a:avLst/>
          </a:prstGeom>
          <a:noFill/>
        </p:spPr>
        <p:txBody>
          <a:bodyPr wrap="square" rtlCol="0">
            <a:spAutoFit/>
          </a:bodyPr>
          <a:lstStyle/>
          <a:p>
            <a:pPr algn="ctr"/>
            <a:r>
              <a:rPr lang="it-IT" b="1" dirty="0"/>
              <a:t>Scientific Evolution Phase</a:t>
            </a:r>
          </a:p>
          <a:p>
            <a:endParaRPr lang="it-IT" dirty="0"/>
          </a:p>
          <a:p>
            <a:r>
              <a:rPr lang="it-IT" dirty="0"/>
              <a:t>Agents have a chance of updating their theory and value system. </a:t>
            </a:r>
            <a:br>
              <a:rPr lang="it-IT" dirty="0"/>
            </a:br>
            <a:br>
              <a:rPr lang="it-IT" dirty="0"/>
            </a:br>
            <a:r>
              <a:rPr lang="it-IT" b="1" dirty="0"/>
              <a:t>Selection.</a:t>
            </a:r>
            <a:r>
              <a:rPr lang="it-IT" dirty="0"/>
              <a:t> Each agent (learner) picks out another agent (target). If the learner has scored worse than the target, she </a:t>
            </a:r>
            <a:r>
              <a:rPr lang="it-IT" b="1" dirty="0"/>
              <a:t>copies the theory and value system of the target</a:t>
            </a:r>
            <a:r>
              <a:rPr lang="it-IT" dirty="0"/>
              <a:t>. </a:t>
            </a:r>
          </a:p>
          <a:p>
            <a:endParaRPr lang="it-IT" dirty="0"/>
          </a:p>
          <a:p>
            <a:r>
              <a:rPr lang="it-IT" b="1" dirty="0"/>
              <a:t>Mutation.</a:t>
            </a:r>
            <a:r>
              <a:rPr lang="it-IT" dirty="0"/>
              <a:t> Each agent’s theory and value system can then undergo a mutation. One component of her theory may change. </a:t>
            </a:r>
          </a:p>
          <a:p>
            <a:endParaRPr lang="it-IT" dirty="0"/>
          </a:p>
          <a:p>
            <a:br>
              <a:rPr lang="it-IT" dirty="0"/>
            </a:br>
            <a:endParaRPr lang="it-IT" dirty="0"/>
          </a:p>
        </p:txBody>
      </p:sp>
      <p:grpSp>
        <p:nvGrpSpPr>
          <p:cNvPr id="45" name="Group 44">
            <a:extLst>
              <a:ext uri="{FF2B5EF4-FFF2-40B4-BE49-F238E27FC236}">
                <a16:creationId xmlns:a16="http://schemas.microsoft.com/office/drawing/2014/main" id="{1B099D6C-99A6-EE6D-3D8B-329E58A50EB6}"/>
              </a:ext>
            </a:extLst>
          </p:cNvPr>
          <p:cNvGrpSpPr/>
          <p:nvPr/>
        </p:nvGrpSpPr>
        <p:grpSpPr>
          <a:xfrm>
            <a:off x="5319504" y="2421576"/>
            <a:ext cx="763920" cy="1264320"/>
            <a:chOff x="5319504" y="2421576"/>
            <a:chExt cx="763920" cy="1264320"/>
          </a:xfrm>
        </p:grpSpPr>
        <mc:AlternateContent xmlns:mc="http://schemas.openxmlformats.org/markup-compatibility/2006" xmlns:p14="http://schemas.microsoft.com/office/powerpoint/2010/main">
          <mc:Choice Requires="p14">
            <p:contentPart p14:bwMode="auto" r:id="rId3">
              <p14:nvContentPartPr>
                <p14:cNvPr id="37" name="Ink 36">
                  <a:extLst>
                    <a:ext uri="{FF2B5EF4-FFF2-40B4-BE49-F238E27FC236}">
                      <a16:creationId xmlns:a16="http://schemas.microsoft.com/office/drawing/2014/main" id="{6995A0F3-B4A4-C1B6-B185-A99AC07B1A86}"/>
                    </a:ext>
                  </a:extLst>
                </p14:cNvPr>
                <p14:cNvContentPartPr/>
                <p14:nvPr/>
              </p14:nvContentPartPr>
              <p14:xfrm>
                <a:off x="5319504" y="2513736"/>
                <a:ext cx="307440" cy="331560"/>
              </p14:xfrm>
            </p:contentPart>
          </mc:Choice>
          <mc:Fallback xmlns="">
            <p:pic>
              <p:nvPicPr>
                <p:cNvPr id="37" name="Ink 36">
                  <a:extLst>
                    <a:ext uri="{FF2B5EF4-FFF2-40B4-BE49-F238E27FC236}">
                      <a16:creationId xmlns:a16="http://schemas.microsoft.com/office/drawing/2014/main" id="{6995A0F3-B4A4-C1B6-B185-A99AC07B1A86}"/>
                    </a:ext>
                  </a:extLst>
                </p:cNvPr>
                <p:cNvPicPr/>
                <p:nvPr/>
              </p:nvPicPr>
              <p:blipFill>
                <a:blip r:embed="rId4"/>
                <a:stretch>
                  <a:fillRect/>
                </a:stretch>
              </p:blipFill>
              <p:spPr>
                <a:xfrm>
                  <a:off x="5283504" y="2478096"/>
                  <a:ext cx="379080" cy="4032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38" name="Ink 37">
                  <a:extLst>
                    <a:ext uri="{FF2B5EF4-FFF2-40B4-BE49-F238E27FC236}">
                      <a16:creationId xmlns:a16="http://schemas.microsoft.com/office/drawing/2014/main" id="{D9B41C6A-4DA8-178F-768D-8A5CD99CFBB7}"/>
                    </a:ext>
                  </a:extLst>
                </p14:cNvPr>
                <p14:cNvContentPartPr/>
                <p14:nvPr/>
              </p14:nvContentPartPr>
              <p14:xfrm>
                <a:off x="5604984" y="2421576"/>
                <a:ext cx="478440" cy="1024920"/>
              </p14:xfrm>
            </p:contentPart>
          </mc:Choice>
          <mc:Fallback xmlns="">
            <p:pic>
              <p:nvPicPr>
                <p:cNvPr id="38" name="Ink 37">
                  <a:extLst>
                    <a:ext uri="{FF2B5EF4-FFF2-40B4-BE49-F238E27FC236}">
                      <a16:creationId xmlns:a16="http://schemas.microsoft.com/office/drawing/2014/main" id="{D9B41C6A-4DA8-178F-768D-8A5CD99CFBB7}"/>
                    </a:ext>
                  </a:extLst>
                </p:cNvPr>
                <p:cNvPicPr/>
                <p:nvPr/>
              </p:nvPicPr>
              <p:blipFill>
                <a:blip r:embed="rId6"/>
                <a:stretch>
                  <a:fillRect/>
                </a:stretch>
              </p:blipFill>
              <p:spPr>
                <a:xfrm>
                  <a:off x="5569344" y="2385576"/>
                  <a:ext cx="550080" cy="109656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42" name="Ink 41">
                  <a:extLst>
                    <a:ext uri="{FF2B5EF4-FFF2-40B4-BE49-F238E27FC236}">
                      <a16:creationId xmlns:a16="http://schemas.microsoft.com/office/drawing/2014/main" id="{7DB7A45B-0C81-6B61-DFE0-65ED663CC344}"/>
                    </a:ext>
                  </a:extLst>
                </p14:cNvPr>
                <p14:cNvContentPartPr/>
                <p14:nvPr/>
              </p14:nvContentPartPr>
              <p14:xfrm>
                <a:off x="5861304" y="3365136"/>
                <a:ext cx="174600" cy="38160"/>
              </p14:xfrm>
            </p:contentPart>
          </mc:Choice>
          <mc:Fallback xmlns="">
            <p:pic>
              <p:nvPicPr>
                <p:cNvPr id="42" name="Ink 41">
                  <a:extLst>
                    <a:ext uri="{FF2B5EF4-FFF2-40B4-BE49-F238E27FC236}">
                      <a16:creationId xmlns:a16="http://schemas.microsoft.com/office/drawing/2014/main" id="{7DB7A45B-0C81-6B61-DFE0-65ED663CC344}"/>
                    </a:ext>
                  </a:extLst>
                </p:cNvPr>
                <p:cNvPicPr/>
                <p:nvPr/>
              </p:nvPicPr>
              <p:blipFill>
                <a:blip r:embed="rId8"/>
                <a:stretch>
                  <a:fillRect/>
                </a:stretch>
              </p:blipFill>
              <p:spPr>
                <a:xfrm>
                  <a:off x="5825304" y="3329136"/>
                  <a:ext cx="246240" cy="1098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44" name="Ink 43">
                  <a:extLst>
                    <a:ext uri="{FF2B5EF4-FFF2-40B4-BE49-F238E27FC236}">
                      <a16:creationId xmlns:a16="http://schemas.microsoft.com/office/drawing/2014/main" id="{F6E7DF30-1F98-AB0A-4B94-9FF787C273C3}"/>
                    </a:ext>
                  </a:extLst>
                </p14:cNvPr>
                <p14:cNvContentPartPr/>
                <p14:nvPr/>
              </p14:nvContentPartPr>
              <p14:xfrm>
                <a:off x="5830704" y="3435336"/>
                <a:ext cx="205920" cy="250560"/>
              </p14:xfrm>
            </p:contentPart>
          </mc:Choice>
          <mc:Fallback xmlns="">
            <p:pic>
              <p:nvPicPr>
                <p:cNvPr id="44" name="Ink 43">
                  <a:extLst>
                    <a:ext uri="{FF2B5EF4-FFF2-40B4-BE49-F238E27FC236}">
                      <a16:creationId xmlns:a16="http://schemas.microsoft.com/office/drawing/2014/main" id="{F6E7DF30-1F98-AB0A-4B94-9FF787C273C3}"/>
                    </a:ext>
                  </a:extLst>
                </p:cNvPr>
                <p:cNvPicPr/>
                <p:nvPr/>
              </p:nvPicPr>
              <p:blipFill>
                <a:blip r:embed="rId10"/>
                <a:stretch>
                  <a:fillRect/>
                </a:stretch>
              </p:blipFill>
              <p:spPr>
                <a:xfrm>
                  <a:off x="5795064" y="3399336"/>
                  <a:ext cx="277560" cy="322200"/>
                </a:xfrm>
                <a:prstGeom prst="rect">
                  <a:avLst/>
                </a:prstGeom>
              </p:spPr>
            </p:pic>
          </mc:Fallback>
        </mc:AlternateContent>
      </p:grpSp>
      <p:grpSp>
        <p:nvGrpSpPr>
          <p:cNvPr id="18" name="Group 17">
            <a:extLst>
              <a:ext uri="{FF2B5EF4-FFF2-40B4-BE49-F238E27FC236}">
                <a16:creationId xmlns:a16="http://schemas.microsoft.com/office/drawing/2014/main" id="{657852CF-F3AB-6221-A7F7-094D74FB5E5C}"/>
              </a:ext>
            </a:extLst>
          </p:cNvPr>
          <p:cNvGrpSpPr/>
          <p:nvPr/>
        </p:nvGrpSpPr>
        <p:grpSpPr>
          <a:xfrm>
            <a:off x="4591502" y="1337021"/>
            <a:ext cx="2560320" cy="280080"/>
            <a:chOff x="4591502" y="1337021"/>
            <a:chExt cx="2560320" cy="280080"/>
          </a:xfrm>
        </p:grpSpPr>
        <mc:AlternateContent xmlns:mc="http://schemas.openxmlformats.org/markup-compatibility/2006" xmlns:p14="http://schemas.microsoft.com/office/powerpoint/2010/main">
          <mc:Choice Requires="p14">
            <p:contentPart p14:bwMode="auto" r:id="rId11">
              <p14:nvContentPartPr>
                <p14:cNvPr id="16" name="Ink 15">
                  <a:extLst>
                    <a:ext uri="{FF2B5EF4-FFF2-40B4-BE49-F238E27FC236}">
                      <a16:creationId xmlns:a16="http://schemas.microsoft.com/office/drawing/2014/main" id="{D9B7402A-5C29-2358-1E7E-FE36EE2D18F0}"/>
                    </a:ext>
                  </a:extLst>
                </p14:cNvPr>
                <p14:cNvContentPartPr/>
                <p14:nvPr/>
              </p14:nvContentPartPr>
              <p14:xfrm>
                <a:off x="4591502" y="1454741"/>
                <a:ext cx="2560320" cy="60840"/>
              </p14:xfrm>
            </p:contentPart>
          </mc:Choice>
          <mc:Fallback xmlns="">
            <p:pic>
              <p:nvPicPr>
                <p:cNvPr id="16" name="Ink 15">
                  <a:extLst>
                    <a:ext uri="{FF2B5EF4-FFF2-40B4-BE49-F238E27FC236}">
                      <a16:creationId xmlns:a16="http://schemas.microsoft.com/office/drawing/2014/main" id="{D9B7402A-5C29-2358-1E7E-FE36EE2D18F0}"/>
                    </a:ext>
                  </a:extLst>
                </p:cNvPr>
                <p:cNvPicPr/>
                <p:nvPr/>
              </p:nvPicPr>
              <p:blipFill>
                <a:blip r:embed="rId12"/>
                <a:stretch>
                  <a:fillRect/>
                </a:stretch>
              </p:blipFill>
              <p:spPr>
                <a:xfrm>
                  <a:off x="4555862" y="1419101"/>
                  <a:ext cx="2631960" cy="13248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7" name="Ink 16">
                  <a:extLst>
                    <a:ext uri="{FF2B5EF4-FFF2-40B4-BE49-F238E27FC236}">
                      <a16:creationId xmlns:a16="http://schemas.microsoft.com/office/drawing/2014/main" id="{3443E0B3-9F13-4203-28B5-54FCF55D9601}"/>
                    </a:ext>
                  </a:extLst>
                </p14:cNvPr>
                <p14:cNvContentPartPr/>
                <p14:nvPr/>
              </p14:nvContentPartPr>
              <p14:xfrm>
                <a:off x="6791102" y="1337021"/>
                <a:ext cx="343440" cy="280080"/>
              </p14:xfrm>
            </p:contentPart>
          </mc:Choice>
          <mc:Fallback xmlns="">
            <p:pic>
              <p:nvPicPr>
                <p:cNvPr id="17" name="Ink 16">
                  <a:extLst>
                    <a:ext uri="{FF2B5EF4-FFF2-40B4-BE49-F238E27FC236}">
                      <a16:creationId xmlns:a16="http://schemas.microsoft.com/office/drawing/2014/main" id="{3443E0B3-9F13-4203-28B5-54FCF55D9601}"/>
                    </a:ext>
                  </a:extLst>
                </p:cNvPr>
                <p:cNvPicPr/>
                <p:nvPr/>
              </p:nvPicPr>
              <p:blipFill>
                <a:blip r:embed="rId14"/>
                <a:stretch>
                  <a:fillRect/>
                </a:stretch>
              </p:blipFill>
              <p:spPr>
                <a:xfrm>
                  <a:off x="6755102" y="1301381"/>
                  <a:ext cx="415080" cy="351720"/>
                </a:xfrm>
                <a:prstGeom prst="rect">
                  <a:avLst/>
                </a:prstGeom>
              </p:spPr>
            </p:pic>
          </mc:Fallback>
        </mc:AlternateContent>
      </p:grpSp>
      <p:grpSp>
        <p:nvGrpSpPr>
          <p:cNvPr id="24" name="Group 23">
            <a:extLst>
              <a:ext uri="{FF2B5EF4-FFF2-40B4-BE49-F238E27FC236}">
                <a16:creationId xmlns:a16="http://schemas.microsoft.com/office/drawing/2014/main" id="{5685DC91-6D97-782E-D036-4992E1A6A6F7}"/>
              </a:ext>
            </a:extLst>
          </p:cNvPr>
          <p:cNvGrpSpPr/>
          <p:nvPr/>
        </p:nvGrpSpPr>
        <p:grpSpPr>
          <a:xfrm>
            <a:off x="4119542" y="5161301"/>
            <a:ext cx="3333240" cy="357480"/>
            <a:chOff x="4119542" y="5161301"/>
            <a:chExt cx="3333240" cy="357480"/>
          </a:xfrm>
        </p:grpSpPr>
        <mc:AlternateContent xmlns:mc="http://schemas.openxmlformats.org/markup-compatibility/2006" xmlns:p14="http://schemas.microsoft.com/office/powerpoint/2010/main">
          <mc:Choice Requires="p14">
            <p:contentPart p14:bwMode="auto" r:id="rId15">
              <p14:nvContentPartPr>
                <p14:cNvPr id="22" name="Ink 21">
                  <a:extLst>
                    <a:ext uri="{FF2B5EF4-FFF2-40B4-BE49-F238E27FC236}">
                      <a16:creationId xmlns:a16="http://schemas.microsoft.com/office/drawing/2014/main" id="{1484B23B-81FE-788F-3D4F-8E11C64651E1}"/>
                    </a:ext>
                  </a:extLst>
                </p14:cNvPr>
                <p14:cNvContentPartPr/>
                <p14:nvPr/>
              </p14:nvContentPartPr>
              <p14:xfrm>
                <a:off x="4151222" y="5318621"/>
                <a:ext cx="3301560" cy="90000"/>
              </p14:xfrm>
            </p:contentPart>
          </mc:Choice>
          <mc:Fallback xmlns="">
            <p:pic>
              <p:nvPicPr>
                <p:cNvPr id="22" name="Ink 21">
                  <a:extLst>
                    <a:ext uri="{FF2B5EF4-FFF2-40B4-BE49-F238E27FC236}">
                      <a16:creationId xmlns:a16="http://schemas.microsoft.com/office/drawing/2014/main" id="{1484B23B-81FE-788F-3D4F-8E11C64651E1}"/>
                    </a:ext>
                  </a:extLst>
                </p:cNvPr>
                <p:cNvPicPr/>
                <p:nvPr/>
              </p:nvPicPr>
              <p:blipFill>
                <a:blip r:embed="rId16"/>
                <a:stretch>
                  <a:fillRect/>
                </a:stretch>
              </p:blipFill>
              <p:spPr>
                <a:xfrm>
                  <a:off x="4115582" y="5282621"/>
                  <a:ext cx="3373200" cy="16164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23" name="Ink 22">
                  <a:extLst>
                    <a:ext uri="{FF2B5EF4-FFF2-40B4-BE49-F238E27FC236}">
                      <a16:creationId xmlns:a16="http://schemas.microsoft.com/office/drawing/2014/main" id="{9AF089C5-8B0A-3DFF-935F-76458BD1F9A0}"/>
                    </a:ext>
                  </a:extLst>
                </p14:cNvPr>
                <p14:cNvContentPartPr/>
                <p14:nvPr/>
              </p14:nvContentPartPr>
              <p14:xfrm>
                <a:off x="4119542" y="5161301"/>
                <a:ext cx="140760" cy="357480"/>
              </p14:xfrm>
            </p:contentPart>
          </mc:Choice>
          <mc:Fallback xmlns="">
            <p:pic>
              <p:nvPicPr>
                <p:cNvPr id="23" name="Ink 22">
                  <a:extLst>
                    <a:ext uri="{FF2B5EF4-FFF2-40B4-BE49-F238E27FC236}">
                      <a16:creationId xmlns:a16="http://schemas.microsoft.com/office/drawing/2014/main" id="{9AF089C5-8B0A-3DFF-935F-76458BD1F9A0}"/>
                    </a:ext>
                  </a:extLst>
                </p:cNvPr>
                <p:cNvPicPr/>
                <p:nvPr/>
              </p:nvPicPr>
              <p:blipFill>
                <a:blip r:embed="rId18"/>
                <a:stretch>
                  <a:fillRect/>
                </a:stretch>
              </p:blipFill>
              <p:spPr>
                <a:xfrm>
                  <a:off x="4083542" y="5125661"/>
                  <a:ext cx="212400" cy="429120"/>
                </a:xfrm>
                <a:prstGeom prst="rect">
                  <a:avLst/>
                </a:prstGeom>
              </p:spPr>
            </p:pic>
          </mc:Fallback>
        </mc:AlternateContent>
      </p:grpSp>
    </p:spTree>
    <p:extLst>
      <p:ext uri="{BB962C8B-B14F-4D97-AF65-F5344CB8AC3E}">
        <p14:creationId xmlns:p14="http://schemas.microsoft.com/office/powerpoint/2010/main" val="1351009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500"/>
                                        <p:tgtEl>
                                          <p:spTgt spid="18"/>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7"/>
                                        </p:tgtEl>
                                        <p:attrNameLst>
                                          <p:attrName>style.visibility</p:attrName>
                                        </p:attrNameLst>
                                      </p:cBhvr>
                                      <p:to>
                                        <p:strVal val="visible"/>
                                      </p:to>
                                    </p:set>
                                    <p:animEffect transition="in" filter="fade">
                                      <p:cBhvr>
                                        <p:cTn id="15" dur="500"/>
                                        <p:tgtEl>
                                          <p:spTgt spid="2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45"/>
                                        </p:tgtEl>
                                        <p:attrNameLst>
                                          <p:attrName>style.visibility</p:attrName>
                                        </p:attrNameLst>
                                      </p:cBhvr>
                                      <p:to>
                                        <p:strVal val="visible"/>
                                      </p:to>
                                    </p:set>
                                    <p:animEffect transition="in" filter="fade">
                                      <p:cBhvr>
                                        <p:cTn id="20" dur="500"/>
                                        <p:tgtEl>
                                          <p:spTgt spid="45"/>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24"/>
                                        </p:tgtEl>
                                        <p:attrNameLst>
                                          <p:attrName>style.visibility</p:attrName>
                                        </p:attrNameLst>
                                      </p:cBhvr>
                                      <p:to>
                                        <p:strVal val="visible"/>
                                      </p:to>
                                    </p:set>
                                    <p:animEffect transition="in" filter="fade">
                                      <p:cBhvr>
                                        <p:cTn id="25"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98274FFF-A8C5-BCDF-1CBF-8FA3BB21F51A}"/>
              </a:ext>
            </a:extLst>
          </p:cNvPr>
          <p:cNvSpPr txBox="1">
            <a:spLocks/>
          </p:cNvSpPr>
          <p:nvPr/>
        </p:nvSpPr>
        <p:spPr>
          <a:xfrm>
            <a:off x="4794884" y="273227"/>
            <a:ext cx="2229613" cy="132556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3200" dirty="0"/>
              <a:t>The Model</a:t>
            </a:r>
            <a:br>
              <a:rPr lang="it-IT" sz="3200" dirty="0"/>
            </a:br>
            <a:endParaRPr lang="it-IT" sz="3200" dirty="0"/>
          </a:p>
        </p:txBody>
      </p:sp>
      <p:pic>
        <p:nvPicPr>
          <p:cNvPr id="5" name="Picture 4">
            <a:extLst>
              <a:ext uri="{FF2B5EF4-FFF2-40B4-BE49-F238E27FC236}">
                <a16:creationId xmlns:a16="http://schemas.microsoft.com/office/drawing/2014/main" id="{0209DA82-E8CF-AEE1-7C15-8FE09BC0E50F}"/>
              </a:ext>
            </a:extLst>
          </p:cNvPr>
          <p:cNvPicPr>
            <a:picLocks noChangeAspect="1"/>
          </p:cNvPicPr>
          <p:nvPr/>
        </p:nvPicPr>
        <p:blipFill>
          <a:blip r:embed="rId3"/>
          <a:stretch>
            <a:fillRect/>
          </a:stretch>
        </p:blipFill>
        <p:spPr>
          <a:xfrm>
            <a:off x="242112" y="1003008"/>
            <a:ext cx="2086266" cy="2152950"/>
          </a:xfrm>
          <a:prstGeom prst="rect">
            <a:avLst/>
          </a:prstGeom>
        </p:spPr>
      </p:pic>
      <p:pic>
        <p:nvPicPr>
          <p:cNvPr id="7" name="Picture 6">
            <a:extLst>
              <a:ext uri="{FF2B5EF4-FFF2-40B4-BE49-F238E27FC236}">
                <a16:creationId xmlns:a16="http://schemas.microsoft.com/office/drawing/2014/main" id="{53DB0A97-D6E5-233F-E816-0B3BDB99BF08}"/>
              </a:ext>
            </a:extLst>
          </p:cNvPr>
          <p:cNvPicPr>
            <a:picLocks noChangeAspect="1"/>
          </p:cNvPicPr>
          <p:nvPr/>
        </p:nvPicPr>
        <p:blipFill>
          <a:blip r:embed="rId4"/>
          <a:stretch>
            <a:fillRect/>
          </a:stretch>
        </p:blipFill>
        <p:spPr>
          <a:xfrm>
            <a:off x="3100474" y="1003008"/>
            <a:ext cx="2114845" cy="2152950"/>
          </a:xfrm>
          <a:prstGeom prst="rect">
            <a:avLst/>
          </a:prstGeom>
        </p:spPr>
      </p:pic>
      <p:pic>
        <p:nvPicPr>
          <p:cNvPr id="9" name="Picture 8">
            <a:extLst>
              <a:ext uri="{FF2B5EF4-FFF2-40B4-BE49-F238E27FC236}">
                <a16:creationId xmlns:a16="http://schemas.microsoft.com/office/drawing/2014/main" id="{D644C2B4-05FE-E58C-D04B-0AD1D778B11F}"/>
              </a:ext>
            </a:extLst>
          </p:cNvPr>
          <p:cNvPicPr>
            <a:picLocks noChangeAspect="1"/>
          </p:cNvPicPr>
          <p:nvPr/>
        </p:nvPicPr>
        <p:blipFill>
          <a:blip r:embed="rId5"/>
          <a:stretch>
            <a:fillRect/>
          </a:stretch>
        </p:blipFill>
        <p:spPr>
          <a:xfrm>
            <a:off x="5987415" y="1003008"/>
            <a:ext cx="2123987" cy="2152950"/>
          </a:xfrm>
          <a:prstGeom prst="rect">
            <a:avLst/>
          </a:prstGeom>
        </p:spPr>
      </p:pic>
      <p:pic>
        <p:nvPicPr>
          <p:cNvPr id="11" name="Picture 10">
            <a:extLst>
              <a:ext uri="{FF2B5EF4-FFF2-40B4-BE49-F238E27FC236}">
                <a16:creationId xmlns:a16="http://schemas.microsoft.com/office/drawing/2014/main" id="{5CF21E0C-8095-2959-E095-AA81E1779C20}"/>
              </a:ext>
            </a:extLst>
          </p:cNvPr>
          <p:cNvPicPr>
            <a:picLocks noChangeAspect="1"/>
          </p:cNvPicPr>
          <p:nvPr/>
        </p:nvPicPr>
        <p:blipFill>
          <a:blip r:embed="rId6"/>
          <a:stretch>
            <a:fillRect/>
          </a:stretch>
        </p:blipFill>
        <p:spPr>
          <a:xfrm>
            <a:off x="8883498" y="1003008"/>
            <a:ext cx="2152950" cy="2152950"/>
          </a:xfrm>
          <a:prstGeom prst="rect">
            <a:avLst/>
          </a:prstGeom>
        </p:spPr>
      </p:pic>
      <p:pic>
        <p:nvPicPr>
          <p:cNvPr id="16" name="Picture 15">
            <a:extLst>
              <a:ext uri="{FF2B5EF4-FFF2-40B4-BE49-F238E27FC236}">
                <a16:creationId xmlns:a16="http://schemas.microsoft.com/office/drawing/2014/main" id="{B493FDEC-3704-E2AC-AD75-F87E7DFC818C}"/>
              </a:ext>
            </a:extLst>
          </p:cNvPr>
          <p:cNvPicPr>
            <a:picLocks noChangeAspect="1"/>
          </p:cNvPicPr>
          <p:nvPr/>
        </p:nvPicPr>
        <p:blipFill>
          <a:blip r:embed="rId3"/>
          <a:stretch>
            <a:fillRect/>
          </a:stretch>
        </p:blipFill>
        <p:spPr>
          <a:xfrm>
            <a:off x="269544" y="1003008"/>
            <a:ext cx="2086266" cy="2152950"/>
          </a:xfrm>
          <a:prstGeom prst="rect">
            <a:avLst/>
          </a:prstGeom>
        </p:spPr>
      </p:pic>
      <p:pic>
        <p:nvPicPr>
          <p:cNvPr id="17" name="Picture 16">
            <a:extLst>
              <a:ext uri="{FF2B5EF4-FFF2-40B4-BE49-F238E27FC236}">
                <a16:creationId xmlns:a16="http://schemas.microsoft.com/office/drawing/2014/main" id="{BC9CA019-713E-3A94-34E6-7C882D331940}"/>
              </a:ext>
            </a:extLst>
          </p:cNvPr>
          <p:cNvPicPr>
            <a:picLocks noChangeAspect="1"/>
          </p:cNvPicPr>
          <p:nvPr/>
        </p:nvPicPr>
        <p:blipFill>
          <a:blip r:embed="rId4"/>
          <a:stretch>
            <a:fillRect/>
          </a:stretch>
        </p:blipFill>
        <p:spPr>
          <a:xfrm>
            <a:off x="3127906" y="1003008"/>
            <a:ext cx="2114845" cy="2152950"/>
          </a:xfrm>
          <a:prstGeom prst="rect">
            <a:avLst/>
          </a:prstGeom>
        </p:spPr>
      </p:pic>
      <p:grpSp>
        <p:nvGrpSpPr>
          <p:cNvPr id="18" name="Group 17">
            <a:extLst>
              <a:ext uri="{FF2B5EF4-FFF2-40B4-BE49-F238E27FC236}">
                <a16:creationId xmlns:a16="http://schemas.microsoft.com/office/drawing/2014/main" id="{DF4AB599-CF3C-71B4-EBFD-D141F844019F}"/>
              </a:ext>
            </a:extLst>
          </p:cNvPr>
          <p:cNvGrpSpPr/>
          <p:nvPr/>
        </p:nvGrpSpPr>
        <p:grpSpPr>
          <a:xfrm>
            <a:off x="228240" y="3520296"/>
            <a:ext cx="11777832" cy="484200"/>
            <a:chOff x="283104" y="4343256"/>
            <a:chExt cx="11187360" cy="484200"/>
          </a:xfrm>
        </p:grpSpPr>
        <mc:AlternateContent xmlns:mc="http://schemas.openxmlformats.org/markup-compatibility/2006" xmlns:p14="http://schemas.microsoft.com/office/powerpoint/2010/main">
          <mc:Choice Requires="p14">
            <p:contentPart p14:bwMode="auto" r:id="rId7">
              <p14:nvContentPartPr>
                <p14:cNvPr id="19" name="Ink 18">
                  <a:extLst>
                    <a:ext uri="{FF2B5EF4-FFF2-40B4-BE49-F238E27FC236}">
                      <a16:creationId xmlns:a16="http://schemas.microsoft.com/office/drawing/2014/main" id="{7C5057C9-AC7A-AF9D-D744-1305D4DE5143}"/>
                    </a:ext>
                  </a:extLst>
                </p14:cNvPr>
                <p14:cNvContentPartPr/>
                <p14:nvPr/>
              </p14:nvContentPartPr>
              <p14:xfrm>
                <a:off x="283104" y="4480416"/>
                <a:ext cx="11161800" cy="147240"/>
              </p14:xfrm>
            </p:contentPart>
          </mc:Choice>
          <mc:Fallback xmlns="">
            <p:pic>
              <p:nvPicPr>
                <p:cNvPr id="19" name="Ink 18">
                  <a:extLst>
                    <a:ext uri="{FF2B5EF4-FFF2-40B4-BE49-F238E27FC236}">
                      <a16:creationId xmlns:a16="http://schemas.microsoft.com/office/drawing/2014/main" id="{7C5057C9-AC7A-AF9D-D744-1305D4DE5143}"/>
                    </a:ext>
                  </a:extLst>
                </p:cNvPr>
                <p:cNvPicPr/>
                <p:nvPr/>
              </p:nvPicPr>
              <p:blipFill>
                <a:blip r:embed="rId8"/>
                <a:stretch>
                  <a:fillRect/>
                </a:stretch>
              </p:blipFill>
              <p:spPr>
                <a:xfrm>
                  <a:off x="249250" y="4444776"/>
                  <a:ext cx="11229849" cy="21888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20" name="Ink 19">
                  <a:extLst>
                    <a:ext uri="{FF2B5EF4-FFF2-40B4-BE49-F238E27FC236}">
                      <a16:creationId xmlns:a16="http://schemas.microsoft.com/office/drawing/2014/main" id="{ED3B6BF8-4C15-0858-E820-75A1C0C8AF1D}"/>
                    </a:ext>
                  </a:extLst>
                </p14:cNvPr>
                <p14:cNvContentPartPr/>
                <p14:nvPr/>
              </p14:nvContentPartPr>
              <p14:xfrm>
                <a:off x="11118744" y="4343256"/>
                <a:ext cx="351720" cy="484200"/>
              </p14:xfrm>
            </p:contentPart>
          </mc:Choice>
          <mc:Fallback xmlns="">
            <p:pic>
              <p:nvPicPr>
                <p:cNvPr id="20" name="Ink 19">
                  <a:extLst>
                    <a:ext uri="{FF2B5EF4-FFF2-40B4-BE49-F238E27FC236}">
                      <a16:creationId xmlns:a16="http://schemas.microsoft.com/office/drawing/2014/main" id="{ED3B6BF8-4C15-0858-E820-75A1C0C8AF1D}"/>
                    </a:ext>
                  </a:extLst>
                </p:cNvPr>
                <p:cNvPicPr/>
                <p:nvPr/>
              </p:nvPicPr>
              <p:blipFill>
                <a:blip r:embed="rId10"/>
                <a:stretch>
                  <a:fillRect/>
                </a:stretch>
              </p:blipFill>
              <p:spPr>
                <a:xfrm>
                  <a:off x="11084872" y="4307616"/>
                  <a:ext cx="419806" cy="55584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1">
            <p14:nvContentPartPr>
              <p14:cNvPr id="26" name="Ink 25">
                <a:extLst>
                  <a:ext uri="{FF2B5EF4-FFF2-40B4-BE49-F238E27FC236}">
                    <a16:creationId xmlns:a16="http://schemas.microsoft.com/office/drawing/2014/main" id="{2973DE3E-9185-6D45-2B16-8902B9F31921}"/>
                  </a:ext>
                </a:extLst>
              </p14:cNvPr>
              <p14:cNvContentPartPr/>
              <p14:nvPr/>
            </p14:nvContentPartPr>
            <p14:xfrm>
              <a:off x="1362168" y="3666456"/>
              <a:ext cx="360" cy="106560"/>
            </p14:xfrm>
          </p:contentPart>
        </mc:Choice>
        <mc:Fallback xmlns="">
          <p:pic>
            <p:nvPicPr>
              <p:cNvPr id="26" name="Ink 25">
                <a:extLst>
                  <a:ext uri="{FF2B5EF4-FFF2-40B4-BE49-F238E27FC236}">
                    <a16:creationId xmlns:a16="http://schemas.microsoft.com/office/drawing/2014/main" id="{2973DE3E-9185-6D45-2B16-8902B9F31921}"/>
                  </a:ext>
                </a:extLst>
              </p:cNvPr>
              <p:cNvPicPr/>
              <p:nvPr/>
            </p:nvPicPr>
            <p:blipFill>
              <a:blip r:embed="rId12"/>
              <a:stretch>
                <a:fillRect/>
              </a:stretch>
            </p:blipFill>
            <p:spPr>
              <a:xfrm>
                <a:off x="1326168" y="3630816"/>
                <a:ext cx="72000" cy="17820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27" name="Ink 26">
                <a:extLst>
                  <a:ext uri="{FF2B5EF4-FFF2-40B4-BE49-F238E27FC236}">
                    <a16:creationId xmlns:a16="http://schemas.microsoft.com/office/drawing/2014/main" id="{19C71988-18D8-2A8B-5A84-1724E357AD76}"/>
                  </a:ext>
                </a:extLst>
              </p14:cNvPr>
              <p14:cNvContentPartPr/>
              <p14:nvPr/>
            </p14:nvContentPartPr>
            <p14:xfrm>
              <a:off x="4288248" y="3630096"/>
              <a:ext cx="10080" cy="310320"/>
            </p14:xfrm>
          </p:contentPart>
        </mc:Choice>
        <mc:Fallback xmlns="">
          <p:pic>
            <p:nvPicPr>
              <p:cNvPr id="27" name="Ink 26">
                <a:extLst>
                  <a:ext uri="{FF2B5EF4-FFF2-40B4-BE49-F238E27FC236}">
                    <a16:creationId xmlns:a16="http://schemas.microsoft.com/office/drawing/2014/main" id="{19C71988-18D8-2A8B-5A84-1724E357AD76}"/>
                  </a:ext>
                </a:extLst>
              </p:cNvPr>
              <p:cNvPicPr/>
              <p:nvPr/>
            </p:nvPicPr>
            <p:blipFill>
              <a:blip r:embed="rId14"/>
              <a:stretch>
                <a:fillRect/>
              </a:stretch>
            </p:blipFill>
            <p:spPr>
              <a:xfrm>
                <a:off x="4252608" y="3594096"/>
                <a:ext cx="81720" cy="38196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28" name="Ink 27">
                <a:extLst>
                  <a:ext uri="{FF2B5EF4-FFF2-40B4-BE49-F238E27FC236}">
                    <a16:creationId xmlns:a16="http://schemas.microsoft.com/office/drawing/2014/main" id="{14E6C11A-E950-C9A1-6336-7688318C4E7E}"/>
                  </a:ext>
                </a:extLst>
              </p14:cNvPr>
              <p14:cNvContentPartPr/>
              <p14:nvPr/>
            </p14:nvContentPartPr>
            <p14:xfrm>
              <a:off x="7067808" y="3584376"/>
              <a:ext cx="19440" cy="349560"/>
            </p14:xfrm>
          </p:contentPart>
        </mc:Choice>
        <mc:Fallback xmlns="">
          <p:pic>
            <p:nvPicPr>
              <p:cNvPr id="28" name="Ink 27">
                <a:extLst>
                  <a:ext uri="{FF2B5EF4-FFF2-40B4-BE49-F238E27FC236}">
                    <a16:creationId xmlns:a16="http://schemas.microsoft.com/office/drawing/2014/main" id="{14E6C11A-E950-C9A1-6336-7688318C4E7E}"/>
                  </a:ext>
                </a:extLst>
              </p:cNvPr>
              <p:cNvPicPr/>
              <p:nvPr/>
            </p:nvPicPr>
            <p:blipFill>
              <a:blip r:embed="rId16"/>
              <a:stretch>
                <a:fillRect/>
              </a:stretch>
            </p:blipFill>
            <p:spPr>
              <a:xfrm>
                <a:off x="7032168" y="3548376"/>
                <a:ext cx="91080" cy="42120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29" name="Ink 28">
                <a:extLst>
                  <a:ext uri="{FF2B5EF4-FFF2-40B4-BE49-F238E27FC236}">
                    <a16:creationId xmlns:a16="http://schemas.microsoft.com/office/drawing/2014/main" id="{B24660DF-6EB7-D2DD-6516-794F98470B21}"/>
                  </a:ext>
                </a:extLst>
              </p14:cNvPr>
              <p14:cNvContentPartPr/>
              <p14:nvPr/>
            </p14:nvContentPartPr>
            <p14:xfrm>
              <a:off x="10021608" y="3556656"/>
              <a:ext cx="56520" cy="639720"/>
            </p14:xfrm>
          </p:contentPart>
        </mc:Choice>
        <mc:Fallback xmlns="">
          <p:pic>
            <p:nvPicPr>
              <p:cNvPr id="29" name="Ink 28">
                <a:extLst>
                  <a:ext uri="{FF2B5EF4-FFF2-40B4-BE49-F238E27FC236}">
                    <a16:creationId xmlns:a16="http://schemas.microsoft.com/office/drawing/2014/main" id="{B24660DF-6EB7-D2DD-6516-794F98470B21}"/>
                  </a:ext>
                </a:extLst>
              </p:cNvPr>
              <p:cNvPicPr/>
              <p:nvPr/>
            </p:nvPicPr>
            <p:blipFill>
              <a:blip r:embed="rId18"/>
              <a:stretch>
                <a:fillRect/>
              </a:stretch>
            </p:blipFill>
            <p:spPr>
              <a:xfrm>
                <a:off x="9985608" y="3521016"/>
                <a:ext cx="128160" cy="711360"/>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30" name="Ink 29">
                <a:extLst>
                  <a:ext uri="{FF2B5EF4-FFF2-40B4-BE49-F238E27FC236}">
                    <a16:creationId xmlns:a16="http://schemas.microsoft.com/office/drawing/2014/main" id="{4555E692-E8BF-787D-BEFB-1EB066003ADB}"/>
                  </a:ext>
                </a:extLst>
              </p14:cNvPr>
              <p14:cNvContentPartPr/>
              <p14:nvPr/>
            </p14:nvContentPartPr>
            <p14:xfrm>
              <a:off x="1334808" y="3593376"/>
              <a:ext cx="15480" cy="113400"/>
            </p14:xfrm>
          </p:contentPart>
        </mc:Choice>
        <mc:Fallback xmlns="">
          <p:pic>
            <p:nvPicPr>
              <p:cNvPr id="30" name="Ink 29">
                <a:extLst>
                  <a:ext uri="{FF2B5EF4-FFF2-40B4-BE49-F238E27FC236}">
                    <a16:creationId xmlns:a16="http://schemas.microsoft.com/office/drawing/2014/main" id="{4555E692-E8BF-787D-BEFB-1EB066003ADB}"/>
                  </a:ext>
                </a:extLst>
              </p:cNvPr>
              <p:cNvPicPr/>
              <p:nvPr/>
            </p:nvPicPr>
            <p:blipFill>
              <a:blip r:embed="rId20"/>
              <a:stretch>
                <a:fillRect/>
              </a:stretch>
            </p:blipFill>
            <p:spPr>
              <a:xfrm>
                <a:off x="1299168" y="3557376"/>
                <a:ext cx="87120" cy="185040"/>
              </a:xfrm>
              <a:prstGeom prst="rect">
                <a:avLst/>
              </a:prstGeom>
            </p:spPr>
          </p:pic>
        </mc:Fallback>
      </mc:AlternateContent>
      <p:sp>
        <p:nvSpPr>
          <p:cNvPr id="37" name="TextBox 36">
            <a:extLst>
              <a:ext uri="{FF2B5EF4-FFF2-40B4-BE49-F238E27FC236}">
                <a16:creationId xmlns:a16="http://schemas.microsoft.com/office/drawing/2014/main" id="{EB698613-8A70-433B-9A70-9202E42751A9}"/>
              </a:ext>
            </a:extLst>
          </p:cNvPr>
          <p:cNvSpPr txBox="1"/>
          <p:nvPr/>
        </p:nvSpPr>
        <p:spPr>
          <a:xfrm>
            <a:off x="9536715" y="4084790"/>
            <a:ext cx="1082826" cy="369332"/>
          </a:xfrm>
          <a:prstGeom prst="rect">
            <a:avLst/>
          </a:prstGeom>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it-IT" dirty="0"/>
              <a:t>t = 1000</a:t>
            </a:r>
          </a:p>
        </p:txBody>
      </p:sp>
      <p:sp>
        <p:nvSpPr>
          <p:cNvPr id="39" name="TextBox 38">
            <a:extLst>
              <a:ext uri="{FF2B5EF4-FFF2-40B4-BE49-F238E27FC236}">
                <a16:creationId xmlns:a16="http://schemas.microsoft.com/office/drawing/2014/main" id="{50797CAB-05AE-69F0-29FB-EF344BBF7F08}"/>
              </a:ext>
            </a:extLst>
          </p:cNvPr>
          <p:cNvSpPr txBox="1"/>
          <p:nvPr/>
        </p:nvSpPr>
        <p:spPr>
          <a:xfrm>
            <a:off x="6614145" y="4121528"/>
            <a:ext cx="946206" cy="369332"/>
          </a:xfrm>
          <a:prstGeom prst="rect">
            <a:avLst/>
          </a:prstGeom>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it-IT" dirty="0"/>
              <a:t>t = 200</a:t>
            </a:r>
          </a:p>
        </p:txBody>
      </p:sp>
      <p:sp>
        <p:nvSpPr>
          <p:cNvPr id="41" name="TextBox 40">
            <a:extLst>
              <a:ext uri="{FF2B5EF4-FFF2-40B4-BE49-F238E27FC236}">
                <a16:creationId xmlns:a16="http://schemas.microsoft.com/office/drawing/2014/main" id="{343A1719-AE20-59F4-6854-4CB19E9BD92D}"/>
              </a:ext>
            </a:extLst>
          </p:cNvPr>
          <p:cNvSpPr txBox="1"/>
          <p:nvPr/>
        </p:nvSpPr>
        <p:spPr>
          <a:xfrm>
            <a:off x="3946032" y="4121528"/>
            <a:ext cx="800622" cy="369332"/>
          </a:xfrm>
          <a:prstGeom prst="rect">
            <a:avLst/>
          </a:prstGeom>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it-IT" dirty="0"/>
              <a:t>t = 50</a:t>
            </a:r>
          </a:p>
        </p:txBody>
      </p:sp>
      <p:sp>
        <p:nvSpPr>
          <p:cNvPr id="43" name="TextBox 42">
            <a:extLst>
              <a:ext uri="{FF2B5EF4-FFF2-40B4-BE49-F238E27FC236}">
                <a16:creationId xmlns:a16="http://schemas.microsoft.com/office/drawing/2014/main" id="{735E9606-0CBA-125A-26D8-BC29D1C85CD9}"/>
              </a:ext>
            </a:extLst>
          </p:cNvPr>
          <p:cNvSpPr txBox="1"/>
          <p:nvPr/>
        </p:nvSpPr>
        <p:spPr>
          <a:xfrm>
            <a:off x="1006479" y="4121528"/>
            <a:ext cx="612396" cy="369332"/>
          </a:xfrm>
          <a:prstGeom prst="rect">
            <a:avLst/>
          </a:prstGeom>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it-IT" dirty="0"/>
              <a:t>t = 0</a:t>
            </a:r>
          </a:p>
        </p:txBody>
      </p:sp>
      <p:sp>
        <p:nvSpPr>
          <p:cNvPr id="45" name="Title 1">
            <a:extLst>
              <a:ext uri="{FF2B5EF4-FFF2-40B4-BE49-F238E27FC236}">
                <a16:creationId xmlns:a16="http://schemas.microsoft.com/office/drawing/2014/main" id="{7DB38AFA-D160-0239-F576-12A09C8D5C68}"/>
              </a:ext>
            </a:extLst>
          </p:cNvPr>
          <p:cNvSpPr txBox="1">
            <a:spLocks/>
          </p:cNvSpPr>
          <p:nvPr/>
        </p:nvSpPr>
        <p:spPr>
          <a:xfrm>
            <a:off x="1618875" y="4807692"/>
            <a:ext cx="8796141" cy="132556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2400" dirty="0"/>
              <a:t>Does the community reach a stable state of plurality? </a:t>
            </a:r>
            <a:br>
              <a:rPr lang="it-IT" sz="2400" dirty="0"/>
            </a:br>
            <a:endParaRPr lang="it-IT" sz="2400" dirty="0"/>
          </a:p>
        </p:txBody>
      </p:sp>
      <p:graphicFrame>
        <p:nvGraphicFramePr>
          <p:cNvPr id="46" name="Table 45">
            <a:extLst>
              <a:ext uri="{FF2B5EF4-FFF2-40B4-BE49-F238E27FC236}">
                <a16:creationId xmlns:a16="http://schemas.microsoft.com/office/drawing/2014/main" id="{35A9BCC8-6C51-AE75-3AE9-30A45303E1E3}"/>
              </a:ext>
            </a:extLst>
          </p:cNvPr>
          <p:cNvGraphicFramePr>
            <a:graphicFrameLocks noGrp="1"/>
          </p:cNvGraphicFramePr>
          <p:nvPr>
            <p:extLst>
              <p:ext uri="{D42A27DB-BD31-4B8C-83A1-F6EECF244321}">
                <p14:modId xmlns:p14="http://schemas.microsoft.com/office/powerpoint/2010/main" val="2671449232"/>
              </p:ext>
            </p:extLst>
          </p:nvPr>
        </p:nvGraphicFramePr>
        <p:xfrm>
          <a:off x="269544" y="5493856"/>
          <a:ext cx="11553648" cy="1112520"/>
        </p:xfrm>
        <a:graphic>
          <a:graphicData uri="http://schemas.openxmlformats.org/drawingml/2006/table">
            <a:tbl>
              <a:tblPr firstRow="1" bandRow="1">
                <a:tableStyleId>{5940675A-B579-460E-94D1-54222C63F5DA}</a:tableStyleId>
              </a:tblPr>
              <a:tblGrid>
                <a:gridCol w="5776824">
                  <a:extLst>
                    <a:ext uri="{9D8B030D-6E8A-4147-A177-3AD203B41FA5}">
                      <a16:colId xmlns:a16="http://schemas.microsoft.com/office/drawing/2014/main" val="695323726"/>
                    </a:ext>
                  </a:extLst>
                </a:gridCol>
                <a:gridCol w="5776824">
                  <a:extLst>
                    <a:ext uri="{9D8B030D-6E8A-4147-A177-3AD203B41FA5}">
                      <a16:colId xmlns:a16="http://schemas.microsoft.com/office/drawing/2014/main" val="1124465408"/>
                    </a:ext>
                  </a:extLst>
                </a:gridCol>
              </a:tblGrid>
              <a:tr h="370840">
                <a:tc>
                  <a:txBody>
                    <a:bodyPr/>
                    <a:lstStyle/>
                    <a:p>
                      <a:r>
                        <a:rPr lang="it-IT" b="1" dirty="0"/>
                        <a:t>Parameters</a:t>
                      </a:r>
                    </a:p>
                  </a:txBody>
                  <a:tcPr/>
                </a:tc>
                <a:tc>
                  <a:txBody>
                    <a:bodyPr/>
                    <a:lstStyle/>
                    <a:p>
                      <a:r>
                        <a:rPr lang="it-IT" b="1" dirty="0"/>
                        <a:t>Values</a:t>
                      </a:r>
                    </a:p>
                  </a:txBody>
                  <a:tcPr/>
                </a:tc>
                <a:extLst>
                  <a:ext uri="{0D108BD9-81ED-4DB2-BD59-A6C34878D82A}">
                    <a16:rowId xmlns:a16="http://schemas.microsoft.com/office/drawing/2014/main" val="2738094219"/>
                  </a:ext>
                </a:extLst>
              </a:tr>
              <a:tr h="370840">
                <a:tc>
                  <a:txBody>
                    <a:bodyPr/>
                    <a:lstStyle/>
                    <a:p>
                      <a:r>
                        <a:rPr lang="it-IT" dirty="0"/>
                        <a:t>Evaluation/Imitation</a:t>
                      </a:r>
                    </a:p>
                  </a:txBody>
                  <a:tcPr/>
                </a:tc>
                <a:tc>
                  <a:txBody>
                    <a:bodyPr/>
                    <a:lstStyle/>
                    <a:p>
                      <a:r>
                        <a:rPr lang="it-IT" dirty="0"/>
                        <a:t>Local, Global</a:t>
                      </a:r>
                    </a:p>
                  </a:txBody>
                  <a:tcPr/>
                </a:tc>
                <a:extLst>
                  <a:ext uri="{0D108BD9-81ED-4DB2-BD59-A6C34878D82A}">
                    <a16:rowId xmlns:a16="http://schemas.microsoft.com/office/drawing/2014/main" val="809041492"/>
                  </a:ext>
                </a:extLst>
              </a:tr>
              <a:tr h="370840">
                <a:tc>
                  <a:txBody>
                    <a:bodyPr/>
                    <a:lstStyle/>
                    <a:p>
                      <a:r>
                        <a:rPr lang="it-IT" dirty="0"/>
                        <a:t>Evaluative Standards</a:t>
                      </a:r>
                    </a:p>
                  </a:txBody>
                  <a:tcPr/>
                </a:tc>
                <a:tc>
                  <a:txBody>
                    <a:bodyPr/>
                    <a:lstStyle/>
                    <a:p>
                      <a:r>
                        <a:rPr lang="it-IT" dirty="0"/>
                        <a:t>Fixed Homogeneous, Fixed Heterogeneous, Varying</a:t>
                      </a:r>
                    </a:p>
                  </a:txBody>
                  <a:tcPr/>
                </a:tc>
                <a:extLst>
                  <a:ext uri="{0D108BD9-81ED-4DB2-BD59-A6C34878D82A}">
                    <a16:rowId xmlns:a16="http://schemas.microsoft.com/office/drawing/2014/main" val="1868065633"/>
                  </a:ext>
                </a:extLst>
              </a:tr>
            </a:tbl>
          </a:graphicData>
        </a:graphic>
      </p:graphicFrame>
    </p:spTree>
    <p:extLst>
      <p:ext uri="{BB962C8B-B14F-4D97-AF65-F5344CB8AC3E}">
        <p14:creationId xmlns:p14="http://schemas.microsoft.com/office/powerpoint/2010/main" val="3567715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par>
                                <p:cTn id="8" presetID="10" presetClass="entr" presetSubtype="0" fill="hold" nodeType="withEffect">
                                  <p:stCondLst>
                                    <p:cond delay="0"/>
                                  </p:stCondLst>
                                  <p:childTnLst>
                                    <p:set>
                                      <p:cBhvr>
                                        <p:cTn id="9" dur="1" fill="hold">
                                          <p:stCondLst>
                                            <p:cond delay="0"/>
                                          </p:stCondLst>
                                        </p:cTn>
                                        <p:tgtEl>
                                          <p:spTgt spid="26"/>
                                        </p:tgtEl>
                                        <p:attrNameLst>
                                          <p:attrName>style.visibility</p:attrName>
                                        </p:attrNameLst>
                                      </p:cBhvr>
                                      <p:to>
                                        <p:strVal val="visible"/>
                                      </p:to>
                                    </p:set>
                                    <p:animEffect transition="in" filter="fade">
                                      <p:cBhvr>
                                        <p:cTn id="10" dur="500"/>
                                        <p:tgtEl>
                                          <p:spTgt spid="26"/>
                                        </p:tgtEl>
                                      </p:cBhvr>
                                    </p:animEffect>
                                  </p:childTnLst>
                                </p:cTn>
                              </p:par>
                              <p:par>
                                <p:cTn id="11" presetID="10" presetClass="entr" presetSubtype="0" fill="hold" nodeType="withEffect">
                                  <p:stCondLst>
                                    <p:cond delay="0"/>
                                  </p:stCondLst>
                                  <p:childTnLst>
                                    <p:set>
                                      <p:cBhvr>
                                        <p:cTn id="12" dur="1" fill="hold">
                                          <p:stCondLst>
                                            <p:cond delay="0"/>
                                          </p:stCondLst>
                                        </p:cTn>
                                        <p:tgtEl>
                                          <p:spTgt spid="27"/>
                                        </p:tgtEl>
                                        <p:attrNameLst>
                                          <p:attrName>style.visibility</p:attrName>
                                        </p:attrNameLst>
                                      </p:cBhvr>
                                      <p:to>
                                        <p:strVal val="visible"/>
                                      </p:to>
                                    </p:set>
                                    <p:animEffect transition="in" filter="fade">
                                      <p:cBhvr>
                                        <p:cTn id="13" dur="500"/>
                                        <p:tgtEl>
                                          <p:spTgt spid="27"/>
                                        </p:tgtEl>
                                      </p:cBhvr>
                                    </p:animEffect>
                                  </p:childTnLst>
                                </p:cTn>
                              </p:par>
                              <p:par>
                                <p:cTn id="14" presetID="10" presetClass="entr" presetSubtype="0" fill="hold" nodeType="withEffect">
                                  <p:stCondLst>
                                    <p:cond delay="0"/>
                                  </p:stCondLst>
                                  <p:childTnLst>
                                    <p:set>
                                      <p:cBhvr>
                                        <p:cTn id="15" dur="1" fill="hold">
                                          <p:stCondLst>
                                            <p:cond delay="0"/>
                                          </p:stCondLst>
                                        </p:cTn>
                                        <p:tgtEl>
                                          <p:spTgt spid="28"/>
                                        </p:tgtEl>
                                        <p:attrNameLst>
                                          <p:attrName>style.visibility</p:attrName>
                                        </p:attrNameLst>
                                      </p:cBhvr>
                                      <p:to>
                                        <p:strVal val="visible"/>
                                      </p:to>
                                    </p:set>
                                    <p:animEffect transition="in" filter="fade">
                                      <p:cBhvr>
                                        <p:cTn id="16" dur="500"/>
                                        <p:tgtEl>
                                          <p:spTgt spid="28"/>
                                        </p:tgtEl>
                                      </p:cBhvr>
                                    </p:animEffect>
                                  </p:childTnLst>
                                </p:cTn>
                              </p:par>
                              <p:par>
                                <p:cTn id="17" presetID="10" presetClass="entr" presetSubtype="0" fill="hold" nodeType="withEffect">
                                  <p:stCondLst>
                                    <p:cond delay="0"/>
                                  </p:stCondLst>
                                  <p:childTnLst>
                                    <p:set>
                                      <p:cBhvr>
                                        <p:cTn id="18" dur="1" fill="hold">
                                          <p:stCondLst>
                                            <p:cond delay="0"/>
                                          </p:stCondLst>
                                        </p:cTn>
                                        <p:tgtEl>
                                          <p:spTgt spid="29"/>
                                        </p:tgtEl>
                                        <p:attrNameLst>
                                          <p:attrName>style.visibility</p:attrName>
                                        </p:attrNameLst>
                                      </p:cBhvr>
                                      <p:to>
                                        <p:strVal val="visible"/>
                                      </p:to>
                                    </p:set>
                                    <p:animEffect transition="in" filter="fade">
                                      <p:cBhvr>
                                        <p:cTn id="19" dur="500"/>
                                        <p:tgtEl>
                                          <p:spTgt spid="29"/>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43"/>
                                        </p:tgtEl>
                                        <p:attrNameLst>
                                          <p:attrName>style.visibility</p:attrName>
                                        </p:attrNameLst>
                                      </p:cBhvr>
                                      <p:to>
                                        <p:strVal val="visible"/>
                                      </p:to>
                                    </p:set>
                                    <p:animEffect transition="in" filter="fade">
                                      <p:cBhvr>
                                        <p:cTn id="22" dur="500"/>
                                        <p:tgtEl>
                                          <p:spTgt spid="43"/>
                                        </p:tgtEl>
                                      </p:cBhvr>
                                    </p:animEffect>
                                  </p:childTnLst>
                                </p:cTn>
                              </p:par>
                              <p:par>
                                <p:cTn id="23" presetID="10" presetClass="entr" presetSubtype="0" fill="hold" nodeType="withEffect">
                                  <p:stCondLst>
                                    <p:cond delay="0"/>
                                  </p:stCondLst>
                                  <p:childTnLst>
                                    <p:set>
                                      <p:cBhvr>
                                        <p:cTn id="24" dur="1" fill="hold">
                                          <p:stCondLst>
                                            <p:cond delay="0"/>
                                          </p:stCondLst>
                                        </p:cTn>
                                        <p:tgtEl>
                                          <p:spTgt spid="16"/>
                                        </p:tgtEl>
                                        <p:attrNameLst>
                                          <p:attrName>style.visibility</p:attrName>
                                        </p:attrNameLst>
                                      </p:cBhvr>
                                      <p:to>
                                        <p:strVal val="visible"/>
                                      </p:to>
                                    </p:set>
                                    <p:animEffect transition="in" filter="fade">
                                      <p:cBhvr>
                                        <p:cTn id="25" dur="500"/>
                                        <p:tgtEl>
                                          <p:spTgt spid="16"/>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fade">
                                      <p:cBhvr>
                                        <p:cTn id="30" dur="500"/>
                                        <p:tgtEl>
                                          <p:spTgt spid="17"/>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41"/>
                                        </p:tgtEl>
                                        <p:attrNameLst>
                                          <p:attrName>style.visibility</p:attrName>
                                        </p:attrNameLst>
                                      </p:cBhvr>
                                      <p:to>
                                        <p:strVal val="visible"/>
                                      </p:to>
                                    </p:set>
                                    <p:animEffect transition="in" filter="fade">
                                      <p:cBhvr>
                                        <p:cTn id="33" dur="500"/>
                                        <p:tgtEl>
                                          <p:spTgt spid="41"/>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fade">
                                      <p:cBhvr>
                                        <p:cTn id="38" dur="500"/>
                                        <p:tgtEl>
                                          <p:spTgt spid="9"/>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39"/>
                                        </p:tgtEl>
                                        <p:attrNameLst>
                                          <p:attrName>style.visibility</p:attrName>
                                        </p:attrNameLst>
                                      </p:cBhvr>
                                      <p:to>
                                        <p:strVal val="visible"/>
                                      </p:to>
                                    </p:set>
                                    <p:animEffect transition="in" filter="fade">
                                      <p:cBhvr>
                                        <p:cTn id="41" dur="500"/>
                                        <p:tgtEl>
                                          <p:spTgt spid="39"/>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11"/>
                                        </p:tgtEl>
                                        <p:attrNameLst>
                                          <p:attrName>style.visibility</p:attrName>
                                        </p:attrNameLst>
                                      </p:cBhvr>
                                      <p:to>
                                        <p:strVal val="visible"/>
                                      </p:to>
                                    </p:set>
                                    <p:animEffect transition="in" filter="fade">
                                      <p:cBhvr>
                                        <p:cTn id="46" dur="500"/>
                                        <p:tgtEl>
                                          <p:spTgt spid="11"/>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37"/>
                                        </p:tgtEl>
                                        <p:attrNameLst>
                                          <p:attrName>style.visibility</p:attrName>
                                        </p:attrNameLst>
                                      </p:cBhvr>
                                      <p:to>
                                        <p:strVal val="visible"/>
                                      </p:to>
                                    </p:set>
                                    <p:animEffect transition="in" filter="fade">
                                      <p:cBhvr>
                                        <p:cTn id="49" dur="500"/>
                                        <p:tgtEl>
                                          <p:spTgt spid="37"/>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45"/>
                                        </p:tgtEl>
                                        <p:attrNameLst>
                                          <p:attrName>style.visibility</p:attrName>
                                        </p:attrNameLst>
                                      </p:cBhvr>
                                      <p:to>
                                        <p:strVal val="visible"/>
                                      </p:to>
                                    </p:set>
                                    <p:animEffect transition="in" filter="fade">
                                      <p:cBhvr>
                                        <p:cTn id="54" dur="500"/>
                                        <p:tgtEl>
                                          <p:spTgt spid="45"/>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nodeType="clickEffect">
                                  <p:stCondLst>
                                    <p:cond delay="0"/>
                                  </p:stCondLst>
                                  <p:childTnLst>
                                    <p:set>
                                      <p:cBhvr>
                                        <p:cTn id="58" dur="1" fill="hold">
                                          <p:stCondLst>
                                            <p:cond delay="0"/>
                                          </p:stCondLst>
                                        </p:cTn>
                                        <p:tgtEl>
                                          <p:spTgt spid="46"/>
                                        </p:tgtEl>
                                        <p:attrNameLst>
                                          <p:attrName>style.visibility</p:attrName>
                                        </p:attrNameLst>
                                      </p:cBhvr>
                                      <p:to>
                                        <p:strVal val="visible"/>
                                      </p:to>
                                    </p:set>
                                    <p:animEffect transition="in" filter="fade">
                                      <p:cBhvr>
                                        <p:cTn id="59"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39" grpId="0" animBg="1"/>
      <p:bldP spid="41" grpId="0" animBg="1"/>
      <p:bldP spid="43" grpId="0" animBg="1"/>
      <p:bldP spid="4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403FC4-C12D-E4E2-B970-9736F0811170}"/>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0DFEECD2-3001-8BA0-BFBC-B23FAAE2F461}"/>
              </a:ext>
            </a:extLst>
          </p:cNvPr>
          <p:cNvSpPr txBox="1">
            <a:spLocks/>
          </p:cNvSpPr>
          <p:nvPr/>
        </p:nvSpPr>
        <p:spPr>
          <a:xfrm>
            <a:off x="128016" y="313122"/>
            <a:ext cx="11935968" cy="132556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3200" dirty="0"/>
              <a:t>The Results - I</a:t>
            </a:r>
            <a:br>
              <a:rPr lang="it-IT" sz="3200" dirty="0"/>
            </a:br>
            <a:endParaRPr lang="it-IT" sz="3200" dirty="0"/>
          </a:p>
        </p:txBody>
      </p:sp>
      <p:sp>
        <p:nvSpPr>
          <p:cNvPr id="25" name="Title 1">
            <a:extLst>
              <a:ext uri="{FF2B5EF4-FFF2-40B4-BE49-F238E27FC236}">
                <a16:creationId xmlns:a16="http://schemas.microsoft.com/office/drawing/2014/main" id="{9E2B5214-C4C7-BEF8-6736-62F9E9D24E31}"/>
              </a:ext>
            </a:extLst>
          </p:cNvPr>
          <p:cNvSpPr txBox="1">
            <a:spLocks/>
          </p:cNvSpPr>
          <p:nvPr/>
        </p:nvSpPr>
        <p:spPr>
          <a:xfrm>
            <a:off x="128016" y="975904"/>
            <a:ext cx="11804904" cy="132556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2400" dirty="0"/>
              <a:t>Under which conditions does the community reach a stable state of plurality? </a:t>
            </a:r>
            <a:br>
              <a:rPr lang="it-IT" sz="2400" dirty="0"/>
            </a:br>
            <a:endParaRPr lang="it-IT" sz="2400" dirty="0"/>
          </a:p>
        </p:txBody>
      </p:sp>
      <p:pic>
        <p:nvPicPr>
          <p:cNvPr id="32" name="Picture 31">
            <a:extLst>
              <a:ext uri="{FF2B5EF4-FFF2-40B4-BE49-F238E27FC236}">
                <a16:creationId xmlns:a16="http://schemas.microsoft.com/office/drawing/2014/main" id="{BBBF2265-178E-4024-4458-DC16FD7CF992}"/>
              </a:ext>
            </a:extLst>
          </p:cNvPr>
          <p:cNvPicPr>
            <a:picLocks noChangeAspect="1"/>
          </p:cNvPicPr>
          <p:nvPr/>
        </p:nvPicPr>
        <p:blipFill>
          <a:blip r:embed="rId3"/>
          <a:stretch>
            <a:fillRect/>
          </a:stretch>
        </p:blipFill>
        <p:spPr>
          <a:xfrm>
            <a:off x="3122049" y="1638685"/>
            <a:ext cx="6258798" cy="4477375"/>
          </a:xfrm>
          <a:prstGeom prst="rect">
            <a:avLst/>
          </a:prstGeom>
        </p:spPr>
      </p:pic>
      <p:sp>
        <p:nvSpPr>
          <p:cNvPr id="33" name="TextBox 32">
            <a:extLst>
              <a:ext uri="{FF2B5EF4-FFF2-40B4-BE49-F238E27FC236}">
                <a16:creationId xmlns:a16="http://schemas.microsoft.com/office/drawing/2014/main" id="{362DDFB6-F63A-E828-DAE8-B369719D50D7}"/>
              </a:ext>
            </a:extLst>
          </p:cNvPr>
          <p:cNvSpPr txBox="1"/>
          <p:nvPr/>
        </p:nvSpPr>
        <p:spPr>
          <a:xfrm>
            <a:off x="566928" y="2967335"/>
            <a:ext cx="2244225" cy="923330"/>
          </a:xfrm>
          <a:prstGeom prst="rect">
            <a:avLst/>
          </a:prstGeom>
          <a:noFill/>
        </p:spPr>
        <p:txBody>
          <a:bodyPr wrap="square" rtlCol="0">
            <a:spAutoFit/>
          </a:bodyPr>
          <a:lstStyle/>
          <a:p>
            <a:r>
              <a:rPr lang="it-IT" dirty="0"/>
              <a:t>If the standards are </a:t>
            </a:r>
            <a:r>
              <a:rPr lang="it-IT" b="1" dirty="0"/>
              <a:t>homogeneous and fixed</a:t>
            </a:r>
            <a:r>
              <a:rPr lang="it-IT" dirty="0"/>
              <a:t>...</a:t>
            </a:r>
          </a:p>
        </p:txBody>
      </p:sp>
    </p:spTree>
    <p:extLst>
      <p:ext uri="{BB962C8B-B14F-4D97-AF65-F5344CB8AC3E}">
        <p14:creationId xmlns:p14="http://schemas.microsoft.com/office/powerpoint/2010/main" val="784102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fade">
                                      <p:cBhvr>
                                        <p:cTn id="7"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0CC860-A485-A43D-0187-8579D5D00BAF}"/>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9F45E9AB-E090-4A9D-B099-BD21D8DAFF76}"/>
              </a:ext>
            </a:extLst>
          </p:cNvPr>
          <p:cNvSpPr txBox="1">
            <a:spLocks/>
          </p:cNvSpPr>
          <p:nvPr/>
        </p:nvSpPr>
        <p:spPr>
          <a:xfrm>
            <a:off x="128016" y="302075"/>
            <a:ext cx="11935967" cy="132556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3200" dirty="0"/>
              <a:t>The Results - II</a:t>
            </a:r>
            <a:br>
              <a:rPr lang="it-IT" sz="3200" dirty="0"/>
            </a:br>
            <a:endParaRPr lang="it-IT" sz="3200" dirty="0"/>
          </a:p>
        </p:txBody>
      </p:sp>
      <p:sp>
        <p:nvSpPr>
          <p:cNvPr id="25" name="Title 1">
            <a:extLst>
              <a:ext uri="{FF2B5EF4-FFF2-40B4-BE49-F238E27FC236}">
                <a16:creationId xmlns:a16="http://schemas.microsoft.com/office/drawing/2014/main" id="{AF9ABDD3-9D04-FAE8-EF24-7C60F1AD4DA2}"/>
              </a:ext>
            </a:extLst>
          </p:cNvPr>
          <p:cNvSpPr txBox="1">
            <a:spLocks/>
          </p:cNvSpPr>
          <p:nvPr/>
        </p:nvSpPr>
        <p:spPr>
          <a:xfrm>
            <a:off x="128016" y="975904"/>
            <a:ext cx="11804904" cy="132556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2400" dirty="0"/>
              <a:t>Under which conditions does the community reach a stable state of plurality? </a:t>
            </a:r>
            <a:br>
              <a:rPr lang="it-IT" sz="2400" dirty="0"/>
            </a:br>
            <a:endParaRPr lang="it-IT" sz="2400" dirty="0"/>
          </a:p>
        </p:txBody>
      </p:sp>
      <p:sp>
        <p:nvSpPr>
          <p:cNvPr id="33" name="TextBox 32">
            <a:extLst>
              <a:ext uri="{FF2B5EF4-FFF2-40B4-BE49-F238E27FC236}">
                <a16:creationId xmlns:a16="http://schemas.microsoft.com/office/drawing/2014/main" id="{1232BCBD-8C66-9C89-274A-E944ACA0074C}"/>
              </a:ext>
            </a:extLst>
          </p:cNvPr>
          <p:cNvSpPr txBox="1"/>
          <p:nvPr/>
        </p:nvSpPr>
        <p:spPr>
          <a:xfrm>
            <a:off x="566928" y="2967335"/>
            <a:ext cx="2244225" cy="923330"/>
          </a:xfrm>
          <a:prstGeom prst="rect">
            <a:avLst/>
          </a:prstGeom>
          <a:noFill/>
        </p:spPr>
        <p:txBody>
          <a:bodyPr wrap="square" rtlCol="0">
            <a:spAutoFit/>
          </a:bodyPr>
          <a:lstStyle/>
          <a:p>
            <a:r>
              <a:rPr lang="it-IT" dirty="0"/>
              <a:t>If the standards are </a:t>
            </a:r>
            <a:r>
              <a:rPr lang="it-IT" b="1" dirty="0"/>
              <a:t>hetergoeneos (and fixed</a:t>
            </a:r>
            <a:r>
              <a:rPr lang="it-IT" dirty="0"/>
              <a:t>)...</a:t>
            </a:r>
          </a:p>
        </p:txBody>
      </p:sp>
      <p:pic>
        <p:nvPicPr>
          <p:cNvPr id="35" name="Picture 34">
            <a:extLst>
              <a:ext uri="{FF2B5EF4-FFF2-40B4-BE49-F238E27FC236}">
                <a16:creationId xmlns:a16="http://schemas.microsoft.com/office/drawing/2014/main" id="{85E18058-414D-3575-B2D1-FA3D4911A4CC}"/>
              </a:ext>
            </a:extLst>
          </p:cNvPr>
          <p:cNvPicPr>
            <a:picLocks noChangeAspect="1"/>
          </p:cNvPicPr>
          <p:nvPr/>
        </p:nvPicPr>
        <p:blipFill>
          <a:blip r:embed="rId3"/>
          <a:stretch>
            <a:fillRect/>
          </a:stretch>
        </p:blipFill>
        <p:spPr>
          <a:xfrm>
            <a:off x="3063951" y="1538167"/>
            <a:ext cx="6192114" cy="4458322"/>
          </a:xfrm>
          <a:prstGeom prst="rect">
            <a:avLst/>
          </a:prstGeom>
        </p:spPr>
      </p:pic>
      <p:sp>
        <p:nvSpPr>
          <p:cNvPr id="36" name="TextBox 35">
            <a:extLst>
              <a:ext uri="{FF2B5EF4-FFF2-40B4-BE49-F238E27FC236}">
                <a16:creationId xmlns:a16="http://schemas.microsoft.com/office/drawing/2014/main" id="{673FA190-0850-FEC8-9A0F-177DDA54CA52}"/>
              </a:ext>
            </a:extLst>
          </p:cNvPr>
          <p:cNvSpPr txBox="1"/>
          <p:nvPr/>
        </p:nvSpPr>
        <p:spPr>
          <a:xfrm>
            <a:off x="9256064" y="1538167"/>
            <a:ext cx="2807919" cy="1477328"/>
          </a:xfrm>
          <a:prstGeom prst="rect">
            <a:avLst/>
          </a:prstGeom>
          <a:noFill/>
        </p:spPr>
        <p:txBody>
          <a:bodyPr wrap="square" rtlCol="0">
            <a:spAutoFit/>
          </a:bodyPr>
          <a:lstStyle/>
          <a:p>
            <a:r>
              <a:rPr lang="it-IT" dirty="0"/>
              <a:t>When the standards are multiple and heterogeneous a local discussion process </a:t>
            </a:r>
            <a:r>
              <a:rPr lang="it-IT" b="1" dirty="0"/>
              <a:t>preserves  plurality</a:t>
            </a:r>
            <a:r>
              <a:rPr lang="it-IT" dirty="0"/>
              <a:t>. </a:t>
            </a:r>
          </a:p>
        </p:txBody>
      </p:sp>
      <p:pic>
        <p:nvPicPr>
          <p:cNvPr id="40" name="Picture 39">
            <a:extLst>
              <a:ext uri="{FF2B5EF4-FFF2-40B4-BE49-F238E27FC236}">
                <a16:creationId xmlns:a16="http://schemas.microsoft.com/office/drawing/2014/main" id="{71DCC810-8492-848A-5490-3E0331FF258A}"/>
              </a:ext>
            </a:extLst>
          </p:cNvPr>
          <p:cNvPicPr>
            <a:picLocks noChangeAspect="1"/>
          </p:cNvPicPr>
          <p:nvPr/>
        </p:nvPicPr>
        <p:blipFill>
          <a:blip r:embed="rId4"/>
          <a:stretch>
            <a:fillRect/>
          </a:stretch>
        </p:blipFill>
        <p:spPr>
          <a:xfrm>
            <a:off x="9437606" y="4113318"/>
            <a:ext cx="2076740" cy="2124371"/>
          </a:xfrm>
          <a:prstGeom prst="rect">
            <a:avLst/>
          </a:prstGeom>
        </p:spPr>
      </p:pic>
      <mc:AlternateContent xmlns:mc="http://schemas.openxmlformats.org/markup-compatibility/2006" xmlns:p14="http://schemas.microsoft.com/office/powerpoint/2010/main">
        <mc:Choice Requires="p14">
          <p:contentPart p14:bwMode="auto" r:id="rId5">
            <p14:nvContentPartPr>
              <p14:cNvPr id="42" name="Ink 41">
                <a:extLst>
                  <a:ext uri="{FF2B5EF4-FFF2-40B4-BE49-F238E27FC236}">
                    <a16:creationId xmlns:a16="http://schemas.microsoft.com/office/drawing/2014/main" id="{2E8CA5F4-8704-7FA6-47DD-B50B0BDBDA2E}"/>
                  </a:ext>
                </a:extLst>
              </p14:cNvPr>
              <p14:cNvContentPartPr/>
              <p14:nvPr/>
            </p14:nvContentPartPr>
            <p14:xfrm>
              <a:off x="9172584" y="3903696"/>
              <a:ext cx="1499400" cy="1153440"/>
            </p14:xfrm>
          </p:contentPart>
        </mc:Choice>
        <mc:Fallback xmlns="">
          <p:pic>
            <p:nvPicPr>
              <p:cNvPr id="42" name="Ink 41">
                <a:extLst>
                  <a:ext uri="{FF2B5EF4-FFF2-40B4-BE49-F238E27FC236}">
                    <a16:creationId xmlns:a16="http://schemas.microsoft.com/office/drawing/2014/main" id="{2E8CA5F4-8704-7FA6-47DD-B50B0BDBDA2E}"/>
                  </a:ext>
                </a:extLst>
              </p:cNvPr>
              <p:cNvPicPr/>
              <p:nvPr/>
            </p:nvPicPr>
            <p:blipFill>
              <a:blip r:embed="rId6"/>
              <a:stretch>
                <a:fillRect/>
              </a:stretch>
            </p:blipFill>
            <p:spPr>
              <a:xfrm>
                <a:off x="9136584" y="3868056"/>
                <a:ext cx="1571040" cy="1225080"/>
              </a:xfrm>
              <a:prstGeom prst="rect">
                <a:avLst/>
              </a:prstGeom>
            </p:spPr>
          </p:pic>
        </mc:Fallback>
      </mc:AlternateContent>
      <p:grpSp>
        <p:nvGrpSpPr>
          <p:cNvPr id="51" name="Group 50">
            <a:extLst>
              <a:ext uri="{FF2B5EF4-FFF2-40B4-BE49-F238E27FC236}">
                <a16:creationId xmlns:a16="http://schemas.microsoft.com/office/drawing/2014/main" id="{87041EA5-C013-F34D-7486-F8723680B12E}"/>
              </a:ext>
            </a:extLst>
          </p:cNvPr>
          <p:cNvGrpSpPr/>
          <p:nvPr/>
        </p:nvGrpSpPr>
        <p:grpSpPr>
          <a:xfrm>
            <a:off x="9024984" y="4983336"/>
            <a:ext cx="1591200" cy="1409400"/>
            <a:chOff x="9024984" y="4983336"/>
            <a:chExt cx="1591200" cy="1409400"/>
          </a:xfrm>
        </p:grpSpPr>
        <mc:AlternateContent xmlns:mc="http://schemas.openxmlformats.org/markup-compatibility/2006" xmlns:p14="http://schemas.microsoft.com/office/powerpoint/2010/main">
          <mc:Choice Requires="p14">
            <p:contentPart p14:bwMode="auto" r:id="rId7">
              <p14:nvContentPartPr>
                <p14:cNvPr id="48" name="Ink 47">
                  <a:extLst>
                    <a:ext uri="{FF2B5EF4-FFF2-40B4-BE49-F238E27FC236}">
                      <a16:creationId xmlns:a16="http://schemas.microsoft.com/office/drawing/2014/main" id="{195FCF0E-457B-E8EF-7393-FD8465120BDD}"/>
                    </a:ext>
                  </a:extLst>
                </p14:cNvPr>
                <p14:cNvContentPartPr/>
                <p14:nvPr/>
              </p14:nvContentPartPr>
              <p14:xfrm>
                <a:off x="9681624" y="5688936"/>
                <a:ext cx="934560" cy="703800"/>
              </p14:xfrm>
            </p:contentPart>
          </mc:Choice>
          <mc:Fallback xmlns="">
            <p:pic>
              <p:nvPicPr>
                <p:cNvPr id="48" name="Ink 47">
                  <a:extLst>
                    <a:ext uri="{FF2B5EF4-FFF2-40B4-BE49-F238E27FC236}">
                      <a16:creationId xmlns:a16="http://schemas.microsoft.com/office/drawing/2014/main" id="{195FCF0E-457B-E8EF-7393-FD8465120BDD}"/>
                    </a:ext>
                  </a:extLst>
                </p:cNvPr>
                <p:cNvPicPr/>
                <p:nvPr/>
              </p:nvPicPr>
              <p:blipFill>
                <a:blip r:embed="rId8"/>
                <a:stretch>
                  <a:fillRect/>
                </a:stretch>
              </p:blipFill>
              <p:spPr>
                <a:xfrm>
                  <a:off x="9645984" y="5652936"/>
                  <a:ext cx="1006200" cy="77544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49" name="Ink 48">
                  <a:extLst>
                    <a:ext uri="{FF2B5EF4-FFF2-40B4-BE49-F238E27FC236}">
                      <a16:creationId xmlns:a16="http://schemas.microsoft.com/office/drawing/2014/main" id="{13E17EC5-BB2F-A400-3E64-3E4AB93226BA}"/>
                    </a:ext>
                  </a:extLst>
                </p14:cNvPr>
                <p14:cNvContentPartPr/>
                <p14:nvPr/>
              </p14:nvContentPartPr>
              <p14:xfrm>
                <a:off x="9051984" y="4983336"/>
                <a:ext cx="220320" cy="424800"/>
              </p14:xfrm>
            </p:contentPart>
          </mc:Choice>
          <mc:Fallback xmlns="">
            <p:pic>
              <p:nvPicPr>
                <p:cNvPr id="49" name="Ink 48">
                  <a:extLst>
                    <a:ext uri="{FF2B5EF4-FFF2-40B4-BE49-F238E27FC236}">
                      <a16:creationId xmlns:a16="http://schemas.microsoft.com/office/drawing/2014/main" id="{13E17EC5-BB2F-A400-3E64-3E4AB93226BA}"/>
                    </a:ext>
                  </a:extLst>
                </p:cNvPr>
                <p:cNvPicPr/>
                <p:nvPr/>
              </p:nvPicPr>
              <p:blipFill>
                <a:blip r:embed="rId10"/>
                <a:stretch>
                  <a:fillRect/>
                </a:stretch>
              </p:blipFill>
              <p:spPr>
                <a:xfrm>
                  <a:off x="9015984" y="4947696"/>
                  <a:ext cx="291960" cy="49644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50" name="Ink 49">
                  <a:extLst>
                    <a:ext uri="{FF2B5EF4-FFF2-40B4-BE49-F238E27FC236}">
                      <a16:creationId xmlns:a16="http://schemas.microsoft.com/office/drawing/2014/main" id="{D931067C-C651-149F-F4FE-3E611C5F4010}"/>
                    </a:ext>
                  </a:extLst>
                </p14:cNvPr>
                <p14:cNvContentPartPr/>
                <p14:nvPr/>
              </p14:nvContentPartPr>
              <p14:xfrm>
                <a:off x="9024984" y="5330736"/>
                <a:ext cx="79200" cy="133560"/>
              </p14:xfrm>
            </p:contentPart>
          </mc:Choice>
          <mc:Fallback xmlns="">
            <p:pic>
              <p:nvPicPr>
                <p:cNvPr id="50" name="Ink 49">
                  <a:extLst>
                    <a:ext uri="{FF2B5EF4-FFF2-40B4-BE49-F238E27FC236}">
                      <a16:creationId xmlns:a16="http://schemas.microsoft.com/office/drawing/2014/main" id="{D931067C-C651-149F-F4FE-3E611C5F4010}"/>
                    </a:ext>
                  </a:extLst>
                </p:cNvPr>
                <p:cNvPicPr/>
                <p:nvPr/>
              </p:nvPicPr>
              <p:blipFill>
                <a:blip r:embed="rId12"/>
                <a:stretch>
                  <a:fillRect/>
                </a:stretch>
              </p:blipFill>
              <p:spPr>
                <a:xfrm>
                  <a:off x="8988984" y="5294736"/>
                  <a:ext cx="150840" cy="205200"/>
                </a:xfrm>
                <a:prstGeom prst="rect">
                  <a:avLst/>
                </a:prstGeom>
              </p:spPr>
            </p:pic>
          </mc:Fallback>
        </mc:AlternateContent>
      </p:grpSp>
      <p:grpSp>
        <p:nvGrpSpPr>
          <p:cNvPr id="54" name="Group 53">
            <a:extLst>
              <a:ext uri="{FF2B5EF4-FFF2-40B4-BE49-F238E27FC236}">
                <a16:creationId xmlns:a16="http://schemas.microsoft.com/office/drawing/2014/main" id="{A4199972-E006-228C-5176-CBF77F04EFAD}"/>
              </a:ext>
            </a:extLst>
          </p:cNvPr>
          <p:cNvGrpSpPr/>
          <p:nvPr/>
        </p:nvGrpSpPr>
        <p:grpSpPr>
          <a:xfrm>
            <a:off x="9134064" y="6007536"/>
            <a:ext cx="586080" cy="320400"/>
            <a:chOff x="9134064" y="6007536"/>
            <a:chExt cx="586080" cy="320400"/>
          </a:xfrm>
        </p:grpSpPr>
        <mc:AlternateContent xmlns:mc="http://schemas.openxmlformats.org/markup-compatibility/2006" xmlns:p14="http://schemas.microsoft.com/office/powerpoint/2010/main">
          <mc:Choice Requires="p14">
            <p:contentPart p14:bwMode="auto" r:id="rId13">
              <p14:nvContentPartPr>
                <p14:cNvPr id="52" name="Ink 51">
                  <a:extLst>
                    <a:ext uri="{FF2B5EF4-FFF2-40B4-BE49-F238E27FC236}">
                      <a16:creationId xmlns:a16="http://schemas.microsoft.com/office/drawing/2014/main" id="{E92C78E1-A817-6F1A-3356-290ACDE00FB0}"/>
                    </a:ext>
                  </a:extLst>
                </p14:cNvPr>
                <p14:cNvContentPartPr/>
                <p14:nvPr/>
              </p14:nvContentPartPr>
              <p14:xfrm>
                <a:off x="9160344" y="6017616"/>
                <a:ext cx="559800" cy="310320"/>
              </p14:xfrm>
            </p:contentPart>
          </mc:Choice>
          <mc:Fallback xmlns="">
            <p:pic>
              <p:nvPicPr>
                <p:cNvPr id="52" name="Ink 51">
                  <a:extLst>
                    <a:ext uri="{FF2B5EF4-FFF2-40B4-BE49-F238E27FC236}">
                      <a16:creationId xmlns:a16="http://schemas.microsoft.com/office/drawing/2014/main" id="{E92C78E1-A817-6F1A-3356-290ACDE00FB0}"/>
                    </a:ext>
                  </a:extLst>
                </p:cNvPr>
                <p:cNvPicPr/>
                <p:nvPr/>
              </p:nvPicPr>
              <p:blipFill>
                <a:blip r:embed="rId14"/>
                <a:stretch>
                  <a:fillRect/>
                </a:stretch>
              </p:blipFill>
              <p:spPr>
                <a:xfrm>
                  <a:off x="9124704" y="5981616"/>
                  <a:ext cx="631440" cy="38196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53" name="Ink 52">
                  <a:extLst>
                    <a:ext uri="{FF2B5EF4-FFF2-40B4-BE49-F238E27FC236}">
                      <a16:creationId xmlns:a16="http://schemas.microsoft.com/office/drawing/2014/main" id="{C190A2D6-F482-C330-049D-9BE0A562738C}"/>
                    </a:ext>
                  </a:extLst>
                </p14:cNvPr>
                <p14:cNvContentPartPr/>
                <p14:nvPr/>
              </p14:nvContentPartPr>
              <p14:xfrm>
                <a:off x="9134064" y="6007536"/>
                <a:ext cx="189720" cy="111240"/>
              </p14:xfrm>
            </p:contentPart>
          </mc:Choice>
          <mc:Fallback xmlns="">
            <p:pic>
              <p:nvPicPr>
                <p:cNvPr id="53" name="Ink 52">
                  <a:extLst>
                    <a:ext uri="{FF2B5EF4-FFF2-40B4-BE49-F238E27FC236}">
                      <a16:creationId xmlns:a16="http://schemas.microsoft.com/office/drawing/2014/main" id="{C190A2D6-F482-C330-049D-9BE0A562738C}"/>
                    </a:ext>
                  </a:extLst>
                </p:cNvPr>
                <p:cNvPicPr/>
                <p:nvPr/>
              </p:nvPicPr>
              <p:blipFill>
                <a:blip r:embed="rId16"/>
                <a:stretch>
                  <a:fillRect/>
                </a:stretch>
              </p:blipFill>
              <p:spPr>
                <a:xfrm>
                  <a:off x="9098064" y="5971536"/>
                  <a:ext cx="261360" cy="18288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7">
            <p14:nvContentPartPr>
              <p14:cNvPr id="55" name="Ink 54">
                <a:extLst>
                  <a:ext uri="{FF2B5EF4-FFF2-40B4-BE49-F238E27FC236}">
                    <a16:creationId xmlns:a16="http://schemas.microsoft.com/office/drawing/2014/main" id="{8932E3B4-6D1E-FC12-A88C-3B2D59D0394B}"/>
                  </a:ext>
                </a:extLst>
              </p14:cNvPr>
              <p14:cNvContentPartPr/>
              <p14:nvPr/>
            </p14:nvContentPartPr>
            <p14:xfrm>
              <a:off x="9324144" y="4059216"/>
              <a:ext cx="2371680" cy="2333520"/>
            </p14:xfrm>
          </p:contentPart>
        </mc:Choice>
        <mc:Fallback xmlns="">
          <p:pic>
            <p:nvPicPr>
              <p:cNvPr id="55" name="Ink 54">
                <a:extLst>
                  <a:ext uri="{FF2B5EF4-FFF2-40B4-BE49-F238E27FC236}">
                    <a16:creationId xmlns:a16="http://schemas.microsoft.com/office/drawing/2014/main" id="{8932E3B4-6D1E-FC12-A88C-3B2D59D0394B}"/>
                  </a:ext>
                </a:extLst>
              </p:cNvPr>
              <p:cNvPicPr/>
              <p:nvPr/>
            </p:nvPicPr>
            <p:blipFill>
              <a:blip r:embed="rId18"/>
              <a:stretch>
                <a:fillRect/>
              </a:stretch>
            </p:blipFill>
            <p:spPr>
              <a:xfrm>
                <a:off x="9288504" y="4023216"/>
                <a:ext cx="2443320" cy="2405160"/>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56" name="Ink 55">
                <a:extLst>
                  <a:ext uri="{FF2B5EF4-FFF2-40B4-BE49-F238E27FC236}">
                    <a16:creationId xmlns:a16="http://schemas.microsoft.com/office/drawing/2014/main" id="{E4A60911-4289-D1D9-2626-FA21740D5A72}"/>
                  </a:ext>
                </a:extLst>
              </p14:cNvPr>
              <p14:cNvContentPartPr/>
              <p14:nvPr/>
            </p14:nvContentPartPr>
            <p14:xfrm>
              <a:off x="11676744" y="3746736"/>
              <a:ext cx="261360" cy="1017360"/>
            </p14:xfrm>
          </p:contentPart>
        </mc:Choice>
        <mc:Fallback xmlns="">
          <p:pic>
            <p:nvPicPr>
              <p:cNvPr id="56" name="Ink 55">
                <a:extLst>
                  <a:ext uri="{FF2B5EF4-FFF2-40B4-BE49-F238E27FC236}">
                    <a16:creationId xmlns:a16="http://schemas.microsoft.com/office/drawing/2014/main" id="{E4A60911-4289-D1D9-2626-FA21740D5A72}"/>
                  </a:ext>
                </a:extLst>
              </p:cNvPr>
              <p:cNvPicPr/>
              <p:nvPr/>
            </p:nvPicPr>
            <p:blipFill>
              <a:blip r:embed="rId20"/>
              <a:stretch>
                <a:fillRect/>
              </a:stretch>
            </p:blipFill>
            <p:spPr>
              <a:xfrm>
                <a:off x="11640744" y="3711096"/>
                <a:ext cx="333000" cy="1089000"/>
              </a:xfrm>
              <a:prstGeom prst="rect">
                <a:avLst/>
              </a:prstGeom>
            </p:spPr>
          </p:pic>
        </mc:Fallback>
      </mc:AlternateContent>
      <p:sp>
        <p:nvSpPr>
          <p:cNvPr id="58" name="TextBox 57">
            <a:extLst>
              <a:ext uri="{FF2B5EF4-FFF2-40B4-BE49-F238E27FC236}">
                <a16:creationId xmlns:a16="http://schemas.microsoft.com/office/drawing/2014/main" id="{B1CF86BF-4FFE-DCBD-9FE2-4AF3AE2F2C16}"/>
              </a:ext>
            </a:extLst>
          </p:cNvPr>
          <p:cNvSpPr txBox="1"/>
          <p:nvPr/>
        </p:nvSpPr>
        <p:spPr>
          <a:xfrm>
            <a:off x="7872260" y="5454738"/>
            <a:ext cx="1282417"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it-IT" dirty="0"/>
              <a:t>Evaluative cluster 1</a:t>
            </a:r>
          </a:p>
        </p:txBody>
      </p:sp>
      <p:sp>
        <p:nvSpPr>
          <p:cNvPr id="60" name="TextBox 59">
            <a:extLst>
              <a:ext uri="{FF2B5EF4-FFF2-40B4-BE49-F238E27FC236}">
                <a16:creationId xmlns:a16="http://schemas.microsoft.com/office/drawing/2014/main" id="{E6AFC4DE-3C5C-B109-2C51-B1AEEA3FE8F4}"/>
              </a:ext>
            </a:extLst>
          </p:cNvPr>
          <p:cNvSpPr txBox="1"/>
          <p:nvPr/>
        </p:nvSpPr>
        <p:spPr>
          <a:xfrm>
            <a:off x="10790566" y="3062669"/>
            <a:ext cx="1282417"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it-IT" dirty="0"/>
              <a:t>Evaluative cluster 2</a:t>
            </a:r>
          </a:p>
        </p:txBody>
      </p:sp>
    </p:spTree>
    <p:extLst>
      <p:ext uri="{BB962C8B-B14F-4D97-AF65-F5344CB8AC3E}">
        <p14:creationId xmlns:p14="http://schemas.microsoft.com/office/powerpoint/2010/main" val="3742944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fade">
                                      <p:cBhvr>
                                        <p:cTn id="12" dur="500"/>
                                        <p:tgtEl>
                                          <p:spTgt spid="3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0"/>
                                        </p:tgtEl>
                                        <p:attrNameLst>
                                          <p:attrName>style.visibility</p:attrName>
                                        </p:attrNameLst>
                                      </p:cBhvr>
                                      <p:to>
                                        <p:strVal val="visible"/>
                                      </p:to>
                                    </p:set>
                                    <p:animEffect transition="in" filter="fade">
                                      <p:cBhvr>
                                        <p:cTn id="17" dur="500"/>
                                        <p:tgtEl>
                                          <p:spTgt spid="4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2"/>
                                        </p:tgtEl>
                                        <p:attrNameLst>
                                          <p:attrName>style.visibility</p:attrName>
                                        </p:attrNameLst>
                                      </p:cBhvr>
                                      <p:to>
                                        <p:strVal val="visible"/>
                                      </p:to>
                                    </p:set>
                                    <p:animEffect transition="in" filter="fade">
                                      <p:cBhvr>
                                        <p:cTn id="22" dur="500"/>
                                        <p:tgtEl>
                                          <p:spTgt spid="42"/>
                                        </p:tgtEl>
                                      </p:cBhvr>
                                    </p:animEffect>
                                  </p:childTnLst>
                                </p:cTn>
                              </p:par>
                              <p:par>
                                <p:cTn id="23" presetID="10" presetClass="entr" presetSubtype="0" fill="hold" nodeType="withEffect">
                                  <p:stCondLst>
                                    <p:cond delay="0"/>
                                  </p:stCondLst>
                                  <p:childTnLst>
                                    <p:set>
                                      <p:cBhvr>
                                        <p:cTn id="24" dur="1" fill="hold">
                                          <p:stCondLst>
                                            <p:cond delay="0"/>
                                          </p:stCondLst>
                                        </p:cTn>
                                        <p:tgtEl>
                                          <p:spTgt spid="51"/>
                                        </p:tgtEl>
                                        <p:attrNameLst>
                                          <p:attrName>style.visibility</p:attrName>
                                        </p:attrNameLst>
                                      </p:cBhvr>
                                      <p:to>
                                        <p:strVal val="visible"/>
                                      </p:to>
                                    </p:set>
                                    <p:animEffect transition="in" filter="fade">
                                      <p:cBhvr>
                                        <p:cTn id="25" dur="500"/>
                                        <p:tgtEl>
                                          <p:spTgt spid="51"/>
                                        </p:tgtEl>
                                      </p:cBhvr>
                                    </p:animEffect>
                                  </p:childTnLst>
                                </p:cTn>
                              </p:par>
                              <p:par>
                                <p:cTn id="26" presetID="10" presetClass="entr" presetSubtype="0" fill="hold" nodeType="withEffect">
                                  <p:stCondLst>
                                    <p:cond delay="0"/>
                                  </p:stCondLst>
                                  <p:childTnLst>
                                    <p:set>
                                      <p:cBhvr>
                                        <p:cTn id="27" dur="1" fill="hold">
                                          <p:stCondLst>
                                            <p:cond delay="0"/>
                                          </p:stCondLst>
                                        </p:cTn>
                                        <p:tgtEl>
                                          <p:spTgt spid="54"/>
                                        </p:tgtEl>
                                        <p:attrNameLst>
                                          <p:attrName>style.visibility</p:attrName>
                                        </p:attrNameLst>
                                      </p:cBhvr>
                                      <p:to>
                                        <p:strVal val="visible"/>
                                      </p:to>
                                    </p:set>
                                    <p:animEffect transition="in" filter="fade">
                                      <p:cBhvr>
                                        <p:cTn id="28" dur="500"/>
                                        <p:tgtEl>
                                          <p:spTgt spid="54"/>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58"/>
                                        </p:tgtEl>
                                        <p:attrNameLst>
                                          <p:attrName>style.visibility</p:attrName>
                                        </p:attrNameLst>
                                      </p:cBhvr>
                                      <p:to>
                                        <p:strVal val="visible"/>
                                      </p:to>
                                    </p:set>
                                    <p:animEffect transition="in" filter="fade">
                                      <p:cBhvr>
                                        <p:cTn id="31" dur="500"/>
                                        <p:tgtEl>
                                          <p:spTgt spid="58"/>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56"/>
                                        </p:tgtEl>
                                        <p:attrNameLst>
                                          <p:attrName>style.visibility</p:attrName>
                                        </p:attrNameLst>
                                      </p:cBhvr>
                                      <p:to>
                                        <p:strVal val="visible"/>
                                      </p:to>
                                    </p:set>
                                    <p:animEffect transition="in" filter="fade">
                                      <p:cBhvr>
                                        <p:cTn id="36" dur="500"/>
                                        <p:tgtEl>
                                          <p:spTgt spid="56"/>
                                        </p:tgtEl>
                                      </p:cBhvr>
                                    </p:animEffect>
                                  </p:childTnLst>
                                </p:cTn>
                              </p:par>
                              <p:par>
                                <p:cTn id="37" presetID="10" presetClass="entr" presetSubtype="0" fill="hold" nodeType="withEffect">
                                  <p:stCondLst>
                                    <p:cond delay="0"/>
                                  </p:stCondLst>
                                  <p:childTnLst>
                                    <p:set>
                                      <p:cBhvr>
                                        <p:cTn id="38" dur="1" fill="hold">
                                          <p:stCondLst>
                                            <p:cond delay="0"/>
                                          </p:stCondLst>
                                        </p:cTn>
                                        <p:tgtEl>
                                          <p:spTgt spid="55"/>
                                        </p:tgtEl>
                                        <p:attrNameLst>
                                          <p:attrName>style.visibility</p:attrName>
                                        </p:attrNameLst>
                                      </p:cBhvr>
                                      <p:to>
                                        <p:strVal val="visible"/>
                                      </p:to>
                                    </p:set>
                                    <p:animEffect transition="in" filter="fade">
                                      <p:cBhvr>
                                        <p:cTn id="39" dur="500"/>
                                        <p:tgtEl>
                                          <p:spTgt spid="55"/>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60"/>
                                        </p:tgtEl>
                                        <p:attrNameLst>
                                          <p:attrName>style.visibility</p:attrName>
                                        </p:attrNameLst>
                                      </p:cBhvr>
                                      <p:to>
                                        <p:strVal val="visible"/>
                                      </p:to>
                                    </p:set>
                                    <p:animEffect transition="in" filter="fade">
                                      <p:cBhvr>
                                        <p:cTn id="42" dur="5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P spid="58" grpId="0" animBg="1"/>
      <p:bldP spid="6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340671-5DF3-4618-CD76-13A2B74A5F7F}"/>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6F8E461C-72AB-25BA-E93C-007117F36866}"/>
              </a:ext>
            </a:extLst>
          </p:cNvPr>
          <p:cNvSpPr txBox="1">
            <a:spLocks/>
          </p:cNvSpPr>
          <p:nvPr/>
        </p:nvSpPr>
        <p:spPr>
          <a:xfrm>
            <a:off x="128016" y="310035"/>
            <a:ext cx="11935968" cy="132556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3200" dirty="0"/>
              <a:t>The Results - III</a:t>
            </a:r>
            <a:br>
              <a:rPr lang="it-IT" sz="3200" dirty="0"/>
            </a:br>
            <a:endParaRPr lang="it-IT" sz="3200" dirty="0"/>
          </a:p>
        </p:txBody>
      </p:sp>
      <p:sp>
        <p:nvSpPr>
          <p:cNvPr id="25" name="Title 1">
            <a:extLst>
              <a:ext uri="{FF2B5EF4-FFF2-40B4-BE49-F238E27FC236}">
                <a16:creationId xmlns:a16="http://schemas.microsoft.com/office/drawing/2014/main" id="{89CAECF7-B040-99DD-59A6-FA12D69B5D21}"/>
              </a:ext>
            </a:extLst>
          </p:cNvPr>
          <p:cNvSpPr txBox="1">
            <a:spLocks/>
          </p:cNvSpPr>
          <p:nvPr/>
        </p:nvSpPr>
        <p:spPr>
          <a:xfrm>
            <a:off x="128016" y="975904"/>
            <a:ext cx="11804904" cy="132556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2400" dirty="0"/>
              <a:t>Under which conditions does the community reach a stable state of plurality? </a:t>
            </a:r>
            <a:br>
              <a:rPr lang="it-IT" sz="2400" dirty="0"/>
            </a:br>
            <a:endParaRPr lang="it-IT" sz="2400" dirty="0"/>
          </a:p>
        </p:txBody>
      </p:sp>
      <p:sp>
        <p:nvSpPr>
          <p:cNvPr id="33" name="TextBox 32">
            <a:extLst>
              <a:ext uri="{FF2B5EF4-FFF2-40B4-BE49-F238E27FC236}">
                <a16:creationId xmlns:a16="http://schemas.microsoft.com/office/drawing/2014/main" id="{A9B8D4EA-3043-AA3A-2C29-A04D9C826AEB}"/>
              </a:ext>
            </a:extLst>
          </p:cNvPr>
          <p:cNvSpPr txBox="1"/>
          <p:nvPr/>
        </p:nvSpPr>
        <p:spPr>
          <a:xfrm>
            <a:off x="566928" y="2967335"/>
            <a:ext cx="2244225" cy="923330"/>
          </a:xfrm>
          <a:prstGeom prst="rect">
            <a:avLst/>
          </a:prstGeom>
          <a:noFill/>
        </p:spPr>
        <p:txBody>
          <a:bodyPr wrap="square" rtlCol="0">
            <a:spAutoFit/>
          </a:bodyPr>
          <a:lstStyle/>
          <a:p>
            <a:r>
              <a:rPr lang="it-IT" dirty="0"/>
              <a:t>If the standards are </a:t>
            </a:r>
            <a:r>
              <a:rPr lang="it-IT" b="1" dirty="0"/>
              <a:t>heterogenous and evolving...</a:t>
            </a:r>
            <a:endParaRPr lang="it-IT" dirty="0"/>
          </a:p>
        </p:txBody>
      </p:sp>
      <p:pic>
        <p:nvPicPr>
          <p:cNvPr id="4" name="Picture 3">
            <a:extLst>
              <a:ext uri="{FF2B5EF4-FFF2-40B4-BE49-F238E27FC236}">
                <a16:creationId xmlns:a16="http://schemas.microsoft.com/office/drawing/2014/main" id="{8281C625-2568-70EC-8705-94022C554AE5}"/>
              </a:ext>
            </a:extLst>
          </p:cNvPr>
          <p:cNvPicPr>
            <a:picLocks noChangeAspect="1"/>
          </p:cNvPicPr>
          <p:nvPr/>
        </p:nvPicPr>
        <p:blipFill>
          <a:blip r:embed="rId3"/>
          <a:stretch>
            <a:fillRect/>
          </a:stretch>
        </p:blipFill>
        <p:spPr>
          <a:xfrm>
            <a:off x="3082239" y="1680556"/>
            <a:ext cx="6192114" cy="4420217"/>
          </a:xfrm>
          <a:prstGeom prst="rect">
            <a:avLst/>
          </a:prstGeom>
        </p:spPr>
      </p:pic>
      <p:sp>
        <p:nvSpPr>
          <p:cNvPr id="6" name="TextBox 5">
            <a:extLst>
              <a:ext uri="{FF2B5EF4-FFF2-40B4-BE49-F238E27FC236}">
                <a16:creationId xmlns:a16="http://schemas.microsoft.com/office/drawing/2014/main" id="{582CF8BE-7494-E1B0-4E00-521F222BC87F}"/>
              </a:ext>
            </a:extLst>
          </p:cNvPr>
          <p:cNvSpPr txBox="1"/>
          <p:nvPr/>
        </p:nvSpPr>
        <p:spPr>
          <a:xfrm>
            <a:off x="9274353" y="1680556"/>
            <a:ext cx="2807919" cy="3139321"/>
          </a:xfrm>
          <a:prstGeom prst="rect">
            <a:avLst/>
          </a:prstGeom>
          <a:noFill/>
        </p:spPr>
        <p:txBody>
          <a:bodyPr wrap="square" rtlCol="0">
            <a:spAutoFit/>
          </a:bodyPr>
          <a:lstStyle/>
          <a:p>
            <a:r>
              <a:rPr lang="it-IT" dirty="0"/>
              <a:t>Since standards </a:t>
            </a:r>
            <a:r>
              <a:rPr lang="it-IT" b="1" dirty="0"/>
              <a:t>can evolve</a:t>
            </a:r>
            <a:r>
              <a:rPr lang="it-IT" dirty="0"/>
              <a:t>, the community likely collapses in </a:t>
            </a:r>
            <a:r>
              <a:rPr lang="it-IT" b="1" dirty="0"/>
              <a:t>homogeneous values</a:t>
            </a:r>
            <a:r>
              <a:rPr lang="it-IT" dirty="0"/>
              <a:t>.</a:t>
            </a:r>
            <a:br>
              <a:rPr lang="it-IT" dirty="0"/>
            </a:br>
            <a:br>
              <a:rPr lang="it-IT" dirty="0"/>
            </a:br>
            <a:br>
              <a:rPr lang="it-IT" dirty="0"/>
            </a:br>
            <a:r>
              <a:rPr lang="it-IT" dirty="0"/>
              <a:t>Once values are homogenous, the community is also likely to collapse on the </a:t>
            </a:r>
            <a:r>
              <a:rPr lang="it-IT" b="1" dirty="0"/>
              <a:t>same theory. </a:t>
            </a:r>
          </a:p>
        </p:txBody>
      </p:sp>
      <p:grpSp>
        <p:nvGrpSpPr>
          <p:cNvPr id="13" name="Group 12">
            <a:extLst>
              <a:ext uri="{FF2B5EF4-FFF2-40B4-BE49-F238E27FC236}">
                <a16:creationId xmlns:a16="http://schemas.microsoft.com/office/drawing/2014/main" id="{1C1522DF-400F-6A94-7208-F731EA226F23}"/>
              </a:ext>
            </a:extLst>
          </p:cNvPr>
          <p:cNvGrpSpPr/>
          <p:nvPr/>
        </p:nvGrpSpPr>
        <p:grpSpPr>
          <a:xfrm>
            <a:off x="5122224" y="4590216"/>
            <a:ext cx="3740040" cy="2017080"/>
            <a:chOff x="5122224" y="4590216"/>
            <a:chExt cx="3740040" cy="2017080"/>
          </a:xfrm>
        </p:grpSpPr>
        <mc:AlternateContent xmlns:mc="http://schemas.openxmlformats.org/markup-compatibility/2006" xmlns:p14="http://schemas.microsoft.com/office/powerpoint/2010/main">
          <mc:Choice Requires="p14">
            <p:contentPart p14:bwMode="auto" r:id="rId4">
              <p14:nvContentPartPr>
                <p14:cNvPr id="7" name="Ink 6">
                  <a:extLst>
                    <a:ext uri="{FF2B5EF4-FFF2-40B4-BE49-F238E27FC236}">
                      <a16:creationId xmlns:a16="http://schemas.microsoft.com/office/drawing/2014/main" id="{0FF457C5-0A2B-5123-1B07-53DD1FCF7DA1}"/>
                    </a:ext>
                  </a:extLst>
                </p14:cNvPr>
                <p14:cNvContentPartPr/>
                <p14:nvPr/>
              </p14:nvContentPartPr>
              <p14:xfrm>
                <a:off x="5122224" y="4590216"/>
                <a:ext cx="2552760" cy="1417680"/>
              </p14:xfrm>
            </p:contentPart>
          </mc:Choice>
          <mc:Fallback xmlns="">
            <p:pic>
              <p:nvPicPr>
                <p:cNvPr id="7" name="Ink 6">
                  <a:extLst>
                    <a:ext uri="{FF2B5EF4-FFF2-40B4-BE49-F238E27FC236}">
                      <a16:creationId xmlns:a16="http://schemas.microsoft.com/office/drawing/2014/main" id="{0FF457C5-0A2B-5123-1B07-53DD1FCF7DA1}"/>
                    </a:ext>
                  </a:extLst>
                </p:cNvPr>
                <p:cNvPicPr/>
                <p:nvPr/>
              </p:nvPicPr>
              <p:blipFill>
                <a:blip r:embed="rId5"/>
                <a:stretch>
                  <a:fillRect/>
                </a:stretch>
              </p:blipFill>
              <p:spPr>
                <a:xfrm>
                  <a:off x="5086224" y="4554216"/>
                  <a:ext cx="2624400" cy="148932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8" name="Ink 7">
                  <a:extLst>
                    <a:ext uri="{FF2B5EF4-FFF2-40B4-BE49-F238E27FC236}">
                      <a16:creationId xmlns:a16="http://schemas.microsoft.com/office/drawing/2014/main" id="{35135D00-C6DB-37A4-4832-BD46B76B0E42}"/>
                    </a:ext>
                  </a:extLst>
                </p14:cNvPr>
                <p14:cNvContentPartPr/>
                <p14:nvPr/>
              </p14:nvContentPartPr>
              <p14:xfrm>
                <a:off x="7525224" y="5980176"/>
                <a:ext cx="671400" cy="443520"/>
              </p14:xfrm>
            </p:contentPart>
          </mc:Choice>
          <mc:Fallback xmlns="">
            <p:pic>
              <p:nvPicPr>
                <p:cNvPr id="8" name="Ink 7">
                  <a:extLst>
                    <a:ext uri="{FF2B5EF4-FFF2-40B4-BE49-F238E27FC236}">
                      <a16:creationId xmlns:a16="http://schemas.microsoft.com/office/drawing/2014/main" id="{35135D00-C6DB-37A4-4832-BD46B76B0E42}"/>
                    </a:ext>
                  </a:extLst>
                </p:cNvPr>
                <p:cNvPicPr/>
                <p:nvPr/>
              </p:nvPicPr>
              <p:blipFill>
                <a:blip r:embed="rId7"/>
                <a:stretch>
                  <a:fillRect/>
                </a:stretch>
              </p:blipFill>
              <p:spPr>
                <a:xfrm>
                  <a:off x="7489584" y="5944176"/>
                  <a:ext cx="743040" cy="51516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0" name="Ink 9">
                  <a:extLst>
                    <a:ext uri="{FF2B5EF4-FFF2-40B4-BE49-F238E27FC236}">
                      <a16:creationId xmlns:a16="http://schemas.microsoft.com/office/drawing/2014/main" id="{BCBC57DA-4C5E-B14D-6E6F-9B448974077A}"/>
                    </a:ext>
                  </a:extLst>
                </p14:cNvPr>
                <p14:cNvContentPartPr/>
                <p14:nvPr/>
              </p14:nvContentPartPr>
              <p14:xfrm>
                <a:off x="8019144" y="6217776"/>
                <a:ext cx="212760" cy="389520"/>
              </p14:xfrm>
            </p:contentPart>
          </mc:Choice>
          <mc:Fallback xmlns="">
            <p:pic>
              <p:nvPicPr>
                <p:cNvPr id="10" name="Ink 9">
                  <a:extLst>
                    <a:ext uri="{FF2B5EF4-FFF2-40B4-BE49-F238E27FC236}">
                      <a16:creationId xmlns:a16="http://schemas.microsoft.com/office/drawing/2014/main" id="{BCBC57DA-4C5E-B14D-6E6F-9B448974077A}"/>
                    </a:ext>
                  </a:extLst>
                </p:cNvPr>
                <p:cNvPicPr/>
                <p:nvPr/>
              </p:nvPicPr>
              <p:blipFill>
                <a:blip r:embed="rId9"/>
                <a:stretch>
                  <a:fillRect/>
                </a:stretch>
              </p:blipFill>
              <p:spPr>
                <a:xfrm>
                  <a:off x="7983144" y="6182136"/>
                  <a:ext cx="284400" cy="46116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1" name="Ink 10">
                  <a:extLst>
                    <a:ext uri="{FF2B5EF4-FFF2-40B4-BE49-F238E27FC236}">
                      <a16:creationId xmlns:a16="http://schemas.microsoft.com/office/drawing/2014/main" id="{0C0A24E6-332D-42B5-F153-5FAC21F4CBBD}"/>
                    </a:ext>
                  </a:extLst>
                </p14:cNvPr>
                <p14:cNvContentPartPr/>
                <p14:nvPr/>
              </p14:nvContentPartPr>
              <p14:xfrm>
                <a:off x="8668584" y="5790096"/>
                <a:ext cx="193680" cy="441720"/>
              </p14:xfrm>
            </p:contentPart>
          </mc:Choice>
          <mc:Fallback xmlns="">
            <p:pic>
              <p:nvPicPr>
                <p:cNvPr id="11" name="Ink 10">
                  <a:extLst>
                    <a:ext uri="{FF2B5EF4-FFF2-40B4-BE49-F238E27FC236}">
                      <a16:creationId xmlns:a16="http://schemas.microsoft.com/office/drawing/2014/main" id="{0C0A24E6-332D-42B5-F153-5FAC21F4CBBD}"/>
                    </a:ext>
                  </a:extLst>
                </p:cNvPr>
                <p:cNvPicPr/>
                <p:nvPr/>
              </p:nvPicPr>
              <p:blipFill>
                <a:blip r:embed="rId11"/>
                <a:stretch>
                  <a:fillRect/>
                </a:stretch>
              </p:blipFill>
              <p:spPr>
                <a:xfrm>
                  <a:off x="8632584" y="5754456"/>
                  <a:ext cx="265320" cy="51336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2" name="Ink 11">
                  <a:extLst>
                    <a:ext uri="{FF2B5EF4-FFF2-40B4-BE49-F238E27FC236}">
                      <a16:creationId xmlns:a16="http://schemas.microsoft.com/office/drawing/2014/main" id="{5393E3A6-3E91-69E0-6C99-A32F899A77F0}"/>
                    </a:ext>
                  </a:extLst>
                </p14:cNvPr>
                <p14:cNvContentPartPr/>
                <p14:nvPr/>
              </p14:nvContentPartPr>
              <p14:xfrm>
                <a:off x="8823744" y="6455736"/>
                <a:ext cx="3960" cy="360"/>
              </p14:xfrm>
            </p:contentPart>
          </mc:Choice>
          <mc:Fallback xmlns="">
            <p:pic>
              <p:nvPicPr>
                <p:cNvPr id="12" name="Ink 11">
                  <a:extLst>
                    <a:ext uri="{FF2B5EF4-FFF2-40B4-BE49-F238E27FC236}">
                      <a16:creationId xmlns:a16="http://schemas.microsoft.com/office/drawing/2014/main" id="{5393E3A6-3E91-69E0-6C99-A32F899A77F0}"/>
                    </a:ext>
                  </a:extLst>
                </p:cNvPr>
                <p:cNvPicPr/>
                <p:nvPr/>
              </p:nvPicPr>
              <p:blipFill>
                <a:blip r:embed="rId13"/>
                <a:stretch>
                  <a:fillRect/>
                </a:stretch>
              </p:blipFill>
              <p:spPr>
                <a:xfrm>
                  <a:off x="8787744" y="6419736"/>
                  <a:ext cx="75600" cy="72000"/>
                </a:xfrm>
                <a:prstGeom prst="rect">
                  <a:avLst/>
                </a:prstGeom>
              </p:spPr>
            </p:pic>
          </mc:Fallback>
        </mc:AlternateContent>
      </p:grpSp>
      <p:sp>
        <p:nvSpPr>
          <p:cNvPr id="5" name="TextBox 4">
            <a:extLst>
              <a:ext uri="{FF2B5EF4-FFF2-40B4-BE49-F238E27FC236}">
                <a16:creationId xmlns:a16="http://schemas.microsoft.com/office/drawing/2014/main" id="{40B7AF35-A402-6511-1539-A725A701C344}"/>
              </a:ext>
            </a:extLst>
          </p:cNvPr>
          <p:cNvSpPr txBox="1"/>
          <p:nvPr/>
        </p:nvSpPr>
        <p:spPr>
          <a:xfrm>
            <a:off x="566927" y="4556533"/>
            <a:ext cx="2244225" cy="1200329"/>
          </a:xfrm>
          <a:prstGeom prst="rect">
            <a:avLst/>
          </a:prstGeom>
          <a:noFill/>
        </p:spPr>
        <p:txBody>
          <a:bodyPr wrap="square" rtlCol="0">
            <a:spAutoFit/>
          </a:bodyPr>
          <a:lstStyle/>
          <a:p>
            <a:r>
              <a:rPr lang="it-IT" dirty="0"/>
              <a:t>(remember that standards evolve as result of imitation/mutation). </a:t>
            </a:r>
          </a:p>
        </p:txBody>
      </p:sp>
      <p:sp>
        <p:nvSpPr>
          <p:cNvPr id="14" name="TextBox 13">
            <a:extLst>
              <a:ext uri="{FF2B5EF4-FFF2-40B4-BE49-F238E27FC236}">
                <a16:creationId xmlns:a16="http://schemas.microsoft.com/office/drawing/2014/main" id="{A24C0FD0-A1C0-2EE9-8A79-F1FEB88129C2}"/>
              </a:ext>
            </a:extLst>
          </p:cNvPr>
          <p:cNvSpPr txBox="1"/>
          <p:nvPr/>
        </p:nvSpPr>
        <p:spPr>
          <a:xfrm>
            <a:off x="8950766" y="5347636"/>
            <a:ext cx="2807919" cy="1200329"/>
          </a:xfrm>
          <a:prstGeom prst="rect">
            <a:avLst/>
          </a:prstGeom>
          <a:noFill/>
        </p:spPr>
        <p:txBody>
          <a:bodyPr wrap="square" rtlCol="0">
            <a:spAutoFit/>
          </a:bodyPr>
          <a:lstStyle/>
          <a:p>
            <a:br>
              <a:rPr lang="it-IT" dirty="0">
                <a:solidFill>
                  <a:srgbClr val="FF0066"/>
                </a:solidFill>
              </a:rPr>
            </a:br>
            <a:br>
              <a:rPr lang="it-IT" dirty="0">
                <a:solidFill>
                  <a:srgbClr val="FF0066"/>
                </a:solidFill>
              </a:rPr>
            </a:br>
            <a:r>
              <a:rPr lang="it-IT" dirty="0">
                <a:solidFill>
                  <a:srgbClr val="FF0066"/>
                </a:solidFill>
              </a:rPr>
              <a:t>...when is this not the case? </a:t>
            </a:r>
            <a:endParaRPr lang="it-IT" b="1" dirty="0">
              <a:solidFill>
                <a:srgbClr val="FF0066"/>
              </a:solidFill>
            </a:endParaRPr>
          </a:p>
        </p:txBody>
      </p:sp>
    </p:spTree>
    <p:extLst>
      <p:ext uri="{BB962C8B-B14F-4D97-AF65-F5344CB8AC3E}">
        <p14:creationId xmlns:p14="http://schemas.microsoft.com/office/powerpoint/2010/main" val="1512670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fade">
                                      <p:cBhvr>
                                        <p:cTn id="2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5" grpId="0"/>
      <p:bldP spid="1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6E432E-6723-7E37-65B1-E4E5FBB4BA7B}"/>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3407C673-E106-3DC9-F51F-EB71F9FDA3C6}"/>
              </a:ext>
            </a:extLst>
          </p:cNvPr>
          <p:cNvSpPr txBox="1">
            <a:spLocks/>
          </p:cNvSpPr>
          <p:nvPr/>
        </p:nvSpPr>
        <p:spPr>
          <a:xfrm>
            <a:off x="128016" y="310035"/>
            <a:ext cx="11935968" cy="132556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3200" dirty="0"/>
              <a:t>The Results - IV</a:t>
            </a:r>
            <a:br>
              <a:rPr lang="it-IT" sz="3200" dirty="0"/>
            </a:br>
            <a:endParaRPr lang="it-IT" sz="3200" dirty="0"/>
          </a:p>
        </p:txBody>
      </p:sp>
      <p:sp>
        <p:nvSpPr>
          <p:cNvPr id="25" name="Title 1">
            <a:extLst>
              <a:ext uri="{FF2B5EF4-FFF2-40B4-BE49-F238E27FC236}">
                <a16:creationId xmlns:a16="http://schemas.microsoft.com/office/drawing/2014/main" id="{F396A2A5-F26B-3EE1-A802-F38235E41627}"/>
              </a:ext>
            </a:extLst>
          </p:cNvPr>
          <p:cNvSpPr txBox="1">
            <a:spLocks/>
          </p:cNvSpPr>
          <p:nvPr/>
        </p:nvSpPr>
        <p:spPr>
          <a:xfrm>
            <a:off x="128016" y="975904"/>
            <a:ext cx="11804904" cy="132556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2400" dirty="0"/>
              <a:t>Under which conditions does the community reach a stable state of plurality? </a:t>
            </a:r>
            <a:br>
              <a:rPr lang="it-IT" sz="2400" dirty="0"/>
            </a:br>
            <a:endParaRPr lang="it-IT" sz="2400" dirty="0"/>
          </a:p>
        </p:txBody>
      </p:sp>
      <p:pic>
        <p:nvPicPr>
          <p:cNvPr id="4" name="Picture 3">
            <a:extLst>
              <a:ext uri="{FF2B5EF4-FFF2-40B4-BE49-F238E27FC236}">
                <a16:creationId xmlns:a16="http://schemas.microsoft.com/office/drawing/2014/main" id="{22720206-5472-A714-8FDA-E64770AB14F4}"/>
              </a:ext>
            </a:extLst>
          </p:cNvPr>
          <p:cNvPicPr>
            <a:picLocks noChangeAspect="1"/>
          </p:cNvPicPr>
          <p:nvPr/>
        </p:nvPicPr>
        <p:blipFill>
          <a:blip r:embed="rId3"/>
          <a:stretch>
            <a:fillRect/>
          </a:stretch>
        </p:blipFill>
        <p:spPr>
          <a:xfrm>
            <a:off x="421781" y="1461879"/>
            <a:ext cx="6192114" cy="4420217"/>
          </a:xfrm>
          <a:prstGeom prst="rect">
            <a:avLst/>
          </a:prstGeom>
        </p:spPr>
      </p:pic>
      <p:grpSp>
        <p:nvGrpSpPr>
          <p:cNvPr id="13" name="Group 12">
            <a:extLst>
              <a:ext uri="{FF2B5EF4-FFF2-40B4-BE49-F238E27FC236}">
                <a16:creationId xmlns:a16="http://schemas.microsoft.com/office/drawing/2014/main" id="{AC670033-23EA-DDEE-A0AC-C2791982B43B}"/>
              </a:ext>
            </a:extLst>
          </p:cNvPr>
          <p:cNvGrpSpPr/>
          <p:nvPr/>
        </p:nvGrpSpPr>
        <p:grpSpPr>
          <a:xfrm>
            <a:off x="2461766" y="4371539"/>
            <a:ext cx="3740040" cy="2017080"/>
            <a:chOff x="5122224" y="4590216"/>
            <a:chExt cx="3740040" cy="2017080"/>
          </a:xfrm>
        </p:grpSpPr>
        <mc:AlternateContent xmlns:mc="http://schemas.openxmlformats.org/markup-compatibility/2006" xmlns:p14="http://schemas.microsoft.com/office/powerpoint/2010/main">
          <mc:Choice Requires="p14">
            <p:contentPart p14:bwMode="auto" r:id="rId4">
              <p14:nvContentPartPr>
                <p14:cNvPr id="7" name="Ink 6">
                  <a:extLst>
                    <a:ext uri="{FF2B5EF4-FFF2-40B4-BE49-F238E27FC236}">
                      <a16:creationId xmlns:a16="http://schemas.microsoft.com/office/drawing/2014/main" id="{A6DC6824-CA2A-4985-E516-FD5AA3307000}"/>
                    </a:ext>
                  </a:extLst>
                </p14:cNvPr>
                <p14:cNvContentPartPr/>
                <p14:nvPr/>
              </p14:nvContentPartPr>
              <p14:xfrm>
                <a:off x="5122224" y="4590216"/>
                <a:ext cx="2552760" cy="1417680"/>
              </p14:xfrm>
            </p:contentPart>
          </mc:Choice>
          <mc:Fallback xmlns="">
            <p:pic>
              <p:nvPicPr>
                <p:cNvPr id="7" name="Ink 6">
                  <a:extLst>
                    <a:ext uri="{FF2B5EF4-FFF2-40B4-BE49-F238E27FC236}">
                      <a16:creationId xmlns:a16="http://schemas.microsoft.com/office/drawing/2014/main" id="{A6DC6824-CA2A-4985-E516-FD5AA3307000}"/>
                    </a:ext>
                  </a:extLst>
                </p:cNvPr>
                <p:cNvPicPr/>
                <p:nvPr/>
              </p:nvPicPr>
              <p:blipFill>
                <a:blip r:embed="rId5"/>
                <a:stretch>
                  <a:fillRect/>
                </a:stretch>
              </p:blipFill>
              <p:spPr>
                <a:xfrm>
                  <a:off x="5086224" y="4554216"/>
                  <a:ext cx="2624400" cy="148932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8" name="Ink 7">
                  <a:extLst>
                    <a:ext uri="{FF2B5EF4-FFF2-40B4-BE49-F238E27FC236}">
                      <a16:creationId xmlns:a16="http://schemas.microsoft.com/office/drawing/2014/main" id="{3A238857-7C18-66C8-C78F-A4600D169F57}"/>
                    </a:ext>
                  </a:extLst>
                </p14:cNvPr>
                <p14:cNvContentPartPr/>
                <p14:nvPr/>
              </p14:nvContentPartPr>
              <p14:xfrm>
                <a:off x="7525224" y="5980176"/>
                <a:ext cx="671400" cy="443520"/>
              </p14:xfrm>
            </p:contentPart>
          </mc:Choice>
          <mc:Fallback xmlns="">
            <p:pic>
              <p:nvPicPr>
                <p:cNvPr id="8" name="Ink 7">
                  <a:extLst>
                    <a:ext uri="{FF2B5EF4-FFF2-40B4-BE49-F238E27FC236}">
                      <a16:creationId xmlns:a16="http://schemas.microsoft.com/office/drawing/2014/main" id="{3A238857-7C18-66C8-C78F-A4600D169F57}"/>
                    </a:ext>
                  </a:extLst>
                </p:cNvPr>
                <p:cNvPicPr/>
                <p:nvPr/>
              </p:nvPicPr>
              <p:blipFill>
                <a:blip r:embed="rId7"/>
                <a:stretch>
                  <a:fillRect/>
                </a:stretch>
              </p:blipFill>
              <p:spPr>
                <a:xfrm>
                  <a:off x="7489584" y="5944176"/>
                  <a:ext cx="743040" cy="51516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0" name="Ink 9">
                  <a:extLst>
                    <a:ext uri="{FF2B5EF4-FFF2-40B4-BE49-F238E27FC236}">
                      <a16:creationId xmlns:a16="http://schemas.microsoft.com/office/drawing/2014/main" id="{ADF38B80-22A1-B0BE-390C-7191A4C2E35B}"/>
                    </a:ext>
                  </a:extLst>
                </p14:cNvPr>
                <p14:cNvContentPartPr/>
                <p14:nvPr/>
              </p14:nvContentPartPr>
              <p14:xfrm>
                <a:off x="8019144" y="6217776"/>
                <a:ext cx="212760" cy="389520"/>
              </p14:xfrm>
            </p:contentPart>
          </mc:Choice>
          <mc:Fallback xmlns="">
            <p:pic>
              <p:nvPicPr>
                <p:cNvPr id="10" name="Ink 9">
                  <a:extLst>
                    <a:ext uri="{FF2B5EF4-FFF2-40B4-BE49-F238E27FC236}">
                      <a16:creationId xmlns:a16="http://schemas.microsoft.com/office/drawing/2014/main" id="{ADF38B80-22A1-B0BE-390C-7191A4C2E35B}"/>
                    </a:ext>
                  </a:extLst>
                </p:cNvPr>
                <p:cNvPicPr/>
                <p:nvPr/>
              </p:nvPicPr>
              <p:blipFill>
                <a:blip r:embed="rId9"/>
                <a:stretch>
                  <a:fillRect/>
                </a:stretch>
              </p:blipFill>
              <p:spPr>
                <a:xfrm>
                  <a:off x="7983144" y="6182136"/>
                  <a:ext cx="284400" cy="46116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1" name="Ink 10">
                  <a:extLst>
                    <a:ext uri="{FF2B5EF4-FFF2-40B4-BE49-F238E27FC236}">
                      <a16:creationId xmlns:a16="http://schemas.microsoft.com/office/drawing/2014/main" id="{87665AE4-F2E4-4A42-887E-81BC07B028A3}"/>
                    </a:ext>
                  </a:extLst>
                </p14:cNvPr>
                <p14:cNvContentPartPr/>
                <p14:nvPr/>
              </p14:nvContentPartPr>
              <p14:xfrm>
                <a:off x="8668584" y="5790096"/>
                <a:ext cx="193680" cy="441720"/>
              </p14:xfrm>
            </p:contentPart>
          </mc:Choice>
          <mc:Fallback xmlns="">
            <p:pic>
              <p:nvPicPr>
                <p:cNvPr id="11" name="Ink 10">
                  <a:extLst>
                    <a:ext uri="{FF2B5EF4-FFF2-40B4-BE49-F238E27FC236}">
                      <a16:creationId xmlns:a16="http://schemas.microsoft.com/office/drawing/2014/main" id="{87665AE4-F2E4-4A42-887E-81BC07B028A3}"/>
                    </a:ext>
                  </a:extLst>
                </p:cNvPr>
                <p:cNvPicPr/>
                <p:nvPr/>
              </p:nvPicPr>
              <p:blipFill>
                <a:blip r:embed="rId11"/>
                <a:stretch>
                  <a:fillRect/>
                </a:stretch>
              </p:blipFill>
              <p:spPr>
                <a:xfrm>
                  <a:off x="8632584" y="5754456"/>
                  <a:ext cx="265320" cy="51336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2" name="Ink 11">
                  <a:extLst>
                    <a:ext uri="{FF2B5EF4-FFF2-40B4-BE49-F238E27FC236}">
                      <a16:creationId xmlns:a16="http://schemas.microsoft.com/office/drawing/2014/main" id="{562FF089-3300-B67E-8552-4B8B1BB65E2B}"/>
                    </a:ext>
                  </a:extLst>
                </p14:cNvPr>
                <p14:cNvContentPartPr/>
                <p14:nvPr/>
              </p14:nvContentPartPr>
              <p14:xfrm>
                <a:off x="8823744" y="6455736"/>
                <a:ext cx="3960" cy="360"/>
              </p14:xfrm>
            </p:contentPart>
          </mc:Choice>
          <mc:Fallback xmlns="">
            <p:pic>
              <p:nvPicPr>
                <p:cNvPr id="12" name="Ink 11">
                  <a:extLst>
                    <a:ext uri="{FF2B5EF4-FFF2-40B4-BE49-F238E27FC236}">
                      <a16:creationId xmlns:a16="http://schemas.microsoft.com/office/drawing/2014/main" id="{562FF089-3300-B67E-8552-4B8B1BB65E2B}"/>
                    </a:ext>
                  </a:extLst>
                </p:cNvPr>
                <p:cNvPicPr/>
                <p:nvPr/>
              </p:nvPicPr>
              <p:blipFill>
                <a:blip r:embed="rId13"/>
                <a:stretch>
                  <a:fillRect/>
                </a:stretch>
              </p:blipFill>
              <p:spPr>
                <a:xfrm>
                  <a:off x="8787744" y="6419736"/>
                  <a:ext cx="75600" cy="72000"/>
                </a:xfrm>
                <a:prstGeom prst="rect">
                  <a:avLst/>
                </a:prstGeom>
              </p:spPr>
            </p:pic>
          </mc:Fallback>
        </mc:AlternateContent>
      </p:grpSp>
      <p:sp>
        <p:nvSpPr>
          <p:cNvPr id="2" name="TextBox 1">
            <a:extLst>
              <a:ext uri="{FF2B5EF4-FFF2-40B4-BE49-F238E27FC236}">
                <a16:creationId xmlns:a16="http://schemas.microsoft.com/office/drawing/2014/main" id="{7F931018-786D-EFBE-C848-F1D1D0DC8487}"/>
              </a:ext>
            </a:extLst>
          </p:cNvPr>
          <p:cNvSpPr txBox="1"/>
          <p:nvPr/>
        </p:nvSpPr>
        <p:spPr>
          <a:xfrm>
            <a:off x="7095744" y="1635598"/>
            <a:ext cx="4476600" cy="3693319"/>
          </a:xfrm>
          <a:prstGeom prst="rect">
            <a:avLst/>
          </a:prstGeom>
          <a:noFill/>
        </p:spPr>
        <p:txBody>
          <a:bodyPr wrap="square" rtlCol="0">
            <a:spAutoFit/>
          </a:bodyPr>
          <a:lstStyle/>
          <a:p>
            <a:r>
              <a:rPr lang="it-IT" dirty="0"/>
              <a:t>A global evaluation makes clusters of people with different evaluative standards </a:t>
            </a:r>
            <a:r>
              <a:rPr lang="it-IT" b="1" dirty="0"/>
              <a:t>more resistant to stocastic variations</a:t>
            </a:r>
            <a:r>
              <a:rPr lang="it-IT" dirty="0"/>
              <a:t>!</a:t>
            </a:r>
          </a:p>
          <a:p>
            <a:endParaRPr lang="it-IT" dirty="0"/>
          </a:p>
          <a:p>
            <a:endParaRPr lang="it-IT" dirty="0"/>
          </a:p>
          <a:p>
            <a:r>
              <a:rPr lang="it-IT" dirty="0"/>
              <a:t>A globalized moviment is </a:t>
            </a:r>
            <a:r>
              <a:rPr lang="it-IT" b="1" dirty="0"/>
              <a:t>less dependent on the individual members</a:t>
            </a:r>
            <a:r>
              <a:rPr lang="it-IT" dirty="0"/>
              <a:t>, while a local ones is. </a:t>
            </a:r>
          </a:p>
          <a:p>
            <a:br>
              <a:rPr lang="it-IT" dirty="0"/>
            </a:br>
            <a:br>
              <a:rPr lang="it-IT" dirty="0"/>
            </a:br>
            <a:r>
              <a:rPr lang="it-IT" dirty="0"/>
              <a:t>Hence, </a:t>
            </a:r>
            <a:r>
              <a:rPr lang="it-IT" b="1" dirty="0"/>
              <a:t>local evaluation</a:t>
            </a:r>
            <a:r>
              <a:rPr lang="it-IT" dirty="0"/>
              <a:t> makes clusters of people with different evaluative standards more prone to be </a:t>
            </a:r>
            <a:r>
              <a:rPr lang="it-IT" b="1" dirty="0"/>
              <a:t>washed away</a:t>
            </a:r>
            <a:r>
              <a:rPr lang="it-IT" dirty="0"/>
              <a:t>. </a:t>
            </a:r>
          </a:p>
        </p:txBody>
      </p:sp>
    </p:spTree>
    <p:extLst>
      <p:ext uri="{BB962C8B-B14F-4D97-AF65-F5344CB8AC3E}">
        <p14:creationId xmlns:p14="http://schemas.microsoft.com/office/powerpoint/2010/main" val="3790947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fade">
                                      <p:cBhvr>
                                        <p:cTn id="12" dur="500"/>
                                        <p:tgtEl>
                                          <p:spTgt spid="2">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D5963AB9-A20E-AD1C-C61C-4A5732799CD8}"/>
              </a:ext>
            </a:extLst>
          </p:cNvPr>
          <p:cNvSpPr txBox="1">
            <a:spLocks/>
          </p:cNvSpPr>
          <p:nvPr/>
        </p:nvSpPr>
        <p:spPr>
          <a:xfrm>
            <a:off x="128016" y="310036"/>
            <a:ext cx="11935968" cy="476546"/>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3200" dirty="0"/>
              <a:t>The Results - Summary</a:t>
            </a:r>
            <a:br>
              <a:rPr lang="it-IT" sz="3200" dirty="0"/>
            </a:br>
            <a:endParaRPr lang="it-IT" sz="3200" dirty="0"/>
          </a:p>
        </p:txBody>
      </p:sp>
      <p:sp>
        <p:nvSpPr>
          <p:cNvPr id="7" name="Title 1">
            <a:extLst>
              <a:ext uri="{FF2B5EF4-FFF2-40B4-BE49-F238E27FC236}">
                <a16:creationId xmlns:a16="http://schemas.microsoft.com/office/drawing/2014/main" id="{C68FF5F0-02B4-E7D4-DC97-07E7401BFF96}"/>
              </a:ext>
            </a:extLst>
          </p:cNvPr>
          <p:cNvSpPr txBox="1">
            <a:spLocks/>
          </p:cNvSpPr>
          <p:nvPr/>
        </p:nvSpPr>
        <p:spPr>
          <a:xfrm>
            <a:off x="128016" y="975905"/>
            <a:ext cx="11804904" cy="476546"/>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2400" dirty="0"/>
              <a:t>Under which conditions does the community reach a stable state of plurality? </a:t>
            </a:r>
            <a:br>
              <a:rPr lang="it-IT" sz="2400" dirty="0"/>
            </a:br>
            <a:endParaRPr lang="it-IT" sz="2400" dirty="0"/>
          </a:p>
        </p:txBody>
      </p:sp>
      <p:graphicFrame>
        <p:nvGraphicFramePr>
          <p:cNvPr id="11" name="Table 10">
            <a:extLst>
              <a:ext uri="{FF2B5EF4-FFF2-40B4-BE49-F238E27FC236}">
                <a16:creationId xmlns:a16="http://schemas.microsoft.com/office/drawing/2014/main" id="{EDB2ADB2-614C-E1CA-C60E-31205F4E4FA3}"/>
              </a:ext>
            </a:extLst>
          </p:cNvPr>
          <p:cNvGraphicFramePr>
            <a:graphicFrameLocks noGrp="1"/>
          </p:cNvGraphicFramePr>
          <p:nvPr>
            <p:extLst>
              <p:ext uri="{D42A27DB-BD31-4B8C-83A1-F6EECF244321}">
                <p14:modId xmlns:p14="http://schemas.microsoft.com/office/powerpoint/2010/main" val="1608406755"/>
              </p:ext>
            </p:extLst>
          </p:nvPr>
        </p:nvGraphicFramePr>
        <p:xfrm>
          <a:off x="1966468" y="2199098"/>
          <a:ext cx="8128000" cy="2743200"/>
        </p:xfrm>
        <a:graphic>
          <a:graphicData uri="http://schemas.openxmlformats.org/drawingml/2006/table">
            <a:tbl>
              <a:tblPr firstRow="1" bandRow="1">
                <a:tableStyleId>{5940675A-B579-460E-94D1-54222C63F5DA}</a:tableStyleId>
              </a:tblPr>
              <a:tblGrid>
                <a:gridCol w="2032000">
                  <a:extLst>
                    <a:ext uri="{9D8B030D-6E8A-4147-A177-3AD203B41FA5}">
                      <a16:colId xmlns:a16="http://schemas.microsoft.com/office/drawing/2014/main" val="1695444562"/>
                    </a:ext>
                  </a:extLst>
                </a:gridCol>
                <a:gridCol w="2032000">
                  <a:extLst>
                    <a:ext uri="{9D8B030D-6E8A-4147-A177-3AD203B41FA5}">
                      <a16:colId xmlns:a16="http://schemas.microsoft.com/office/drawing/2014/main" val="3501372487"/>
                    </a:ext>
                  </a:extLst>
                </a:gridCol>
                <a:gridCol w="2032000">
                  <a:extLst>
                    <a:ext uri="{9D8B030D-6E8A-4147-A177-3AD203B41FA5}">
                      <a16:colId xmlns:a16="http://schemas.microsoft.com/office/drawing/2014/main" val="2724570564"/>
                    </a:ext>
                  </a:extLst>
                </a:gridCol>
                <a:gridCol w="2032000">
                  <a:extLst>
                    <a:ext uri="{9D8B030D-6E8A-4147-A177-3AD203B41FA5}">
                      <a16:colId xmlns:a16="http://schemas.microsoft.com/office/drawing/2014/main" val="2965088703"/>
                    </a:ext>
                  </a:extLst>
                </a:gridCol>
              </a:tblGrid>
              <a:tr h="370840">
                <a:tc>
                  <a:txBody>
                    <a:bodyPr/>
                    <a:lstStyle/>
                    <a:p>
                      <a:endParaRPr lang="it-IT" dirty="0"/>
                    </a:p>
                  </a:txBody>
                  <a:tcPr/>
                </a:tc>
                <a:tc>
                  <a:txBody>
                    <a:bodyPr/>
                    <a:lstStyle/>
                    <a:p>
                      <a:pPr algn="ctr"/>
                      <a:r>
                        <a:rPr lang="it-IT" b="1" dirty="0"/>
                        <a:t>Fixed Homogenous </a:t>
                      </a:r>
                      <a:r>
                        <a:rPr lang="it-IT" dirty="0"/>
                        <a:t>Values</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b="1" dirty="0"/>
                        <a:t>Fixed Heterogenous </a:t>
                      </a:r>
                      <a:r>
                        <a:rPr lang="it-IT" dirty="0"/>
                        <a:t>Values</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b="1" dirty="0"/>
                        <a:t>Evolving Heterogenous </a:t>
                      </a:r>
                      <a:r>
                        <a:rPr lang="it-IT" dirty="0"/>
                        <a:t>Values</a:t>
                      </a:r>
                    </a:p>
                  </a:txBody>
                  <a:tcPr/>
                </a:tc>
                <a:extLst>
                  <a:ext uri="{0D108BD9-81ED-4DB2-BD59-A6C34878D82A}">
                    <a16:rowId xmlns:a16="http://schemas.microsoft.com/office/drawing/2014/main" val="94238352"/>
                  </a:ext>
                </a:extLst>
              </a:tr>
              <a:tr h="370840">
                <a:tc>
                  <a:txBody>
                    <a:bodyPr/>
                    <a:lstStyle/>
                    <a:p>
                      <a:r>
                        <a:rPr lang="it-IT" b="1" dirty="0"/>
                        <a:t>Local</a:t>
                      </a:r>
                      <a:r>
                        <a:rPr lang="it-IT" dirty="0"/>
                        <a:t> Evaluation</a:t>
                      </a:r>
                    </a:p>
                  </a:txBody>
                  <a:tcPr/>
                </a:tc>
                <a:tc>
                  <a:txBody>
                    <a:bodyPr/>
                    <a:lstStyle/>
                    <a:p>
                      <a:pPr algn="ctr"/>
                      <a:r>
                        <a:rPr lang="it-IT" b="1" dirty="0">
                          <a:solidFill>
                            <a:srgbClr val="FF0000"/>
                          </a:solidFill>
                        </a:rPr>
                        <a:t>No</a:t>
                      </a:r>
                      <a:r>
                        <a:rPr lang="it-IT" dirty="0"/>
                        <a:t> Probability of  Plurality States</a:t>
                      </a:r>
                    </a:p>
                  </a:txBody>
                  <a:tcPr/>
                </a:tc>
                <a:tc>
                  <a:txBody>
                    <a:bodyPr/>
                    <a:lstStyle/>
                    <a:p>
                      <a:pPr algn="ctr"/>
                      <a:r>
                        <a:rPr lang="it-IT" b="1" dirty="0">
                          <a:solidFill>
                            <a:srgbClr val="00B050"/>
                          </a:solidFill>
                        </a:rPr>
                        <a:t>Very High</a:t>
                      </a:r>
                      <a:r>
                        <a:rPr lang="it-IT" dirty="0"/>
                        <a:t> Probability of Plurality States</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b="1" dirty="0">
                          <a:solidFill>
                            <a:srgbClr val="FF0000"/>
                          </a:solidFill>
                        </a:rPr>
                        <a:t>No</a:t>
                      </a:r>
                      <a:r>
                        <a:rPr lang="it-IT" dirty="0"/>
                        <a:t> Probability of Plurality States</a:t>
                      </a:r>
                    </a:p>
                  </a:txBody>
                  <a:tcPr/>
                </a:tc>
                <a:extLst>
                  <a:ext uri="{0D108BD9-81ED-4DB2-BD59-A6C34878D82A}">
                    <a16:rowId xmlns:a16="http://schemas.microsoft.com/office/drawing/2014/main" val="1835015438"/>
                  </a:ext>
                </a:extLst>
              </a:tr>
              <a:tr h="370840">
                <a:tc>
                  <a:txBody>
                    <a:bodyPr/>
                    <a:lstStyle/>
                    <a:p>
                      <a:r>
                        <a:rPr lang="it-IT" b="1" dirty="0"/>
                        <a:t>Global</a:t>
                      </a:r>
                      <a:r>
                        <a:rPr lang="it-IT" dirty="0"/>
                        <a:t> Evaluation</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b="1" dirty="0">
                          <a:solidFill>
                            <a:srgbClr val="FF0000"/>
                          </a:solidFill>
                        </a:rPr>
                        <a:t>No</a:t>
                      </a:r>
                      <a:r>
                        <a:rPr lang="it-IT" dirty="0"/>
                        <a:t> Probability of  Plurality States</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b="1" dirty="0">
                          <a:solidFill>
                            <a:srgbClr val="FF0000"/>
                          </a:solidFill>
                        </a:rPr>
                        <a:t>No</a:t>
                      </a:r>
                      <a:r>
                        <a:rPr lang="it-IT" dirty="0"/>
                        <a:t> Probability of Plurality States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b="1" dirty="0">
                          <a:solidFill>
                            <a:srgbClr val="FFC000"/>
                          </a:solidFill>
                        </a:rPr>
                        <a:t>Low</a:t>
                      </a:r>
                      <a:r>
                        <a:rPr lang="it-IT" dirty="0"/>
                        <a:t> Probability of Plurality States</a:t>
                      </a:r>
                    </a:p>
                    <a:p>
                      <a:endParaRPr lang="it-IT" dirty="0"/>
                    </a:p>
                  </a:txBody>
                  <a:tcPr/>
                </a:tc>
                <a:extLst>
                  <a:ext uri="{0D108BD9-81ED-4DB2-BD59-A6C34878D82A}">
                    <a16:rowId xmlns:a16="http://schemas.microsoft.com/office/drawing/2014/main" val="1925334933"/>
                  </a:ext>
                </a:extLst>
              </a:tr>
            </a:tbl>
          </a:graphicData>
        </a:graphic>
      </p:graphicFrame>
    </p:spTree>
    <p:extLst>
      <p:ext uri="{BB962C8B-B14F-4D97-AF65-F5344CB8AC3E}">
        <p14:creationId xmlns:p14="http://schemas.microsoft.com/office/powerpoint/2010/main" val="5768112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24E54CC-BC06-4E67-6EF1-6171DE066DE1}"/>
              </a:ext>
            </a:extLst>
          </p:cNvPr>
          <p:cNvSpPr txBox="1">
            <a:spLocks/>
          </p:cNvSpPr>
          <p:nvPr/>
        </p:nvSpPr>
        <p:spPr>
          <a:xfrm>
            <a:off x="73152" y="310035"/>
            <a:ext cx="12033504" cy="132556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3200" dirty="0"/>
              <a:t>Conclusion &amp; Discussion</a:t>
            </a:r>
            <a:br>
              <a:rPr lang="it-IT" sz="3200" dirty="0"/>
            </a:br>
            <a:endParaRPr lang="it-IT" sz="3200" dirty="0"/>
          </a:p>
        </p:txBody>
      </p:sp>
      <p:sp>
        <p:nvSpPr>
          <p:cNvPr id="5" name="TextBox 4">
            <a:extLst>
              <a:ext uri="{FF2B5EF4-FFF2-40B4-BE49-F238E27FC236}">
                <a16:creationId xmlns:a16="http://schemas.microsoft.com/office/drawing/2014/main" id="{3493FC6A-D77A-26E7-372E-4A38AB4E38FE}"/>
              </a:ext>
            </a:extLst>
          </p:cNvPr>
          <p:cNvSpPr txBox="1"/>
          <p:nvPr/>
        </p:nvSpPr>
        <p:spPr>
          <a:xfrm>
            <a:off x="192024" y="1133856"/>
            <a:ext cx="11832336" cy="5324535"/>
          </a:xfrm>
          <a:prstGeom prst="rect">
            <a:avLst/>
          </a:prstGeom>
          <a:noFill/>
        </p:spPr>
        <p:txBody>
          <a:bodyPr wrap="square" rtlCol="0">
            <a:spAutoFit/>
          </a:bodyPr>
          <a:lstStyle/>
          <a:p>
            <a:r>
              <a:rPr lang="it-IT" sz="2000" dirty="0"/>
              <a:t>First formal model where </a:t>
            </a:r>
            <a:r>
              <a:rPr lang="it-IT" sz="2000" b="1" dirty="0"/>
              <a:t>diversity and evolution</a:t>
            </a:r>
            <a:r>
              <a:rPr lang="it-IT" sz="2000" dirty="0"/>
              <a:t> of scientific standards (Seselja, 2023). It allows for </a:t>
            </a:r>
            <a:r>
              <a:rPr lang="it-IT" sz="2000" b="1" dirty="0"/>
              <a:t>many more research questions. </a:t>
            </a:r>
            <a:endParaRPr lang="it-IT" sz="2000" dirty="0"/>
          </a:p>
          <a:p>
            <a:endParaRPr lang="it-IT" sz="2000" dirty="0"/>
          </a:p>
          <a:p>
            <a:r>
              <a:rPr lang="it-IT" sz="2000" dirty="0"/>
              <a:t>It suggests:</a:t>
            </a:r>
          </a:p>
          <a:p>
            <a:endParaRPr lang="it-IT" sz="2000" dirty="0"/>
          </a:p>
          <a:p>
            <a:pPr marL="342900" indent="-342900">
              <a:buAutoNum type="arabicPeriod"/>
            </a:pPr>
            <a:r>
              <a:rPr lang="it-IT" sz="2000" dirty="0"/>
              <a:t>To understand </a:t>
            </a:r>
            <a:r>
              <a:rPr lang="it-IT" sz="2000" b="1" dirty="0"/>
              <a:t>emergence of plurality states</a:t>
            </a:r>
            <a:r>
              <a:rPr lang="it-IT" sz="2000" dirty="0"/>
              <a:t> &gt;&gt; </a:t>
            </a:r>
            <a:r>
              <a:rPr lang="it-IT" sz="2000" b="1" dirty="0"/>
              <a:t>co-evolution of values and theories</a:t>
            </a:r>
            <a:r>
              <a:rPr lang="it-IT" sz="2000" dirty="0"/>
              <a:t>. </a:t>
            </a:r>
          </a:p>
          <a:p>
            <a:pPr marL="800100" lvl="1" indent="-342900">
              <a:buAutoNum type="arabicPeriod"/>
            </a:pPr>
            <a:r>
              <a:rPr lang="it-IT" sz="2000" dirty="0"/>
              <a:t>Only one standard &gt;&gt; No plurality. Can’t explain the emergence of plurality.</a:t>
            </a:r>
          </a:p>
          <a:p>
            <a:pPr marL="800100" lvl="1" indent="-342900">
              <a:buAutoNum type="arabicPeriod"/>
            </a:pPr>
            <a:r>
              <a:rPr lang="it-IT" sz="2000" dirty="0"/>
              <a:t>Diversity (but no variation) &gt;&gt; can’t explain that plurality states emerge, but likely to collapse, and that plurality states are very rare. </a:t>
            </a:r>
          </a:p>
          <a:p>
            <a:pPr marL="800100" lvl="1" indent="-342900">
              <a:buAutoNum type="arabicPeriod"/>
            </a:pPr>
            <a:r>
              <a:rPr lang="it-IT" sz="2000" dirty="0"/>
              <a:t>Diversity and evolution of standards &gt;&gt; can explain the </a:t>
            </a:r>
            <a:r>
              <a:rPr lang="it-IT" sz="2000" b="1" dirty="0"/>
              <a:t>emergence of plurality states</a:t>
            </a:r>
            <a:r>
              <a:rPr lang="it-IT" sz="2000" dirty="0"/>
              <a:t>, their likelihood to </a:t>
            </a:r>
            <a:r>
              <a:rPr lang="it-IT" sz="2000" b="1" dirty="0"/>
              <a:t>collapse</a:t>
            </a:r>
            <a:r>
              <a:rPr lang="it-IT" sz="2000" dirty="0"/>
              <a:t>, but also the </a:t>
            </a:r>
            <a:r>
              <a:rPr lang="it-IT" sz="2000" b="1" dirty="0"/>
              <a:t>possibility for some of them to endure </a:t>
            </a:r>
            <a:r>
              <a:rPr lang="it-IT" sz="2000" dirty="0"/>
              <a:t>(Longino, 2019). </a:t>
            </a:r>
          </a:p>
          <a:p>
            <a:pPr marL="800100" lvl="1" indent="-342900">
              <a:buAutoNum type="arabicPeriod"/>
            </a:pPr>
            <a:endParaRPr lang="it-IT" sz="2000" dirty="0"/>
          </a:p>
          <a:p>
            <a:pPr marL="342900" indent="-342900">
              <a:buAutoNum type="arabicPeriod"/>
            </a:pPr>
            <a:r>
              <a:rPr lang="it-IT" sz="2000" dirty="0"/>
              <a:t>The effect of global or local evaluation mechanisms depends on the co-evolution of values and theories.</a:t>
            </a:r>
          </a:p>
          <a:p>
            <a:pPr marL="800100" lvl="1" indent="-342900">
              <a:buAutoNum type="arabicPeriod"/>
            </a:pPr>
            <a:r>
              <a:rPr lang="it-IT" sz="2000" dirty="0"/>
              <a:t>If values fixed: </a:t>
            </a:r>
            <a:r>
              <a:rPr lang="it-IT" sz="2000" b="1" dirty="0"/>
              <a:t>local evaluation</a:t>
            </a:r>
            <a:r>
              <a:rPr lang="it-IT" sz="2000" dirty="0"/>
              <a:t> preserves </a:t>
            </a:r>
            <a:r>
              <a:rPr lang="it-IT" sz="2000" b="1" dirty="0"/>
              <a:t>plurality</a:t>
            </a:r>
            <a:r>
              <a:rPr lang="it-IT" sz="2000" dirty="0"/>
              <a:t> in high degrees. </a:t>
            </a:r>
          </a:p>
          <a:p>
            <a:pPr marL="800100" lvl="1" indent="-342900">
              <a:buAutoNum type="arabicPeriod"/>
            </a:pPr>
            <a:r>
              <a:rPr lang="it-IT" sz="2000" dirty="0"/>
              <a:t>If values evolving: </a:t>
            </a:r>
            <a:r>
              <a:rPr lang="it-IT" sz="2000" b="1" dirty="0"/>
              <a:t>local evaluation</a:t>
            </a:r>
            <a:r>
              <a:rPr lang="it-IT" sz="2000" dirty="0"/>
              <a:t> destroys </a:t>
            </a:r>
            <a:r>
              <a:rPr lang="it-IT" sz="2000" b="1" dirty="0"/>
              <a:t>plurality</a:t>
            </a:r>
            <a:r>
              <a:rPr lang="it-IT" sz="2000" dirty="0"/>
              <a:t>.</a:t>
            </a:r>
          </a:p>
          <a:p>
            <a:pPr marL="342900" indent="-342900">
              <a:buAutoNum type="arabicPeriod"/>
            </a:pPr>
            <a:endParaRPr lang="it-IT" sz="2000" dirty="0"/>
          </a:p>
        </p:txBody>
      </p:sp>
      <p:grpSp>
        <p:nvGrpSpPr>
          <p:cNvPr id="6" name="Group 5">
            <a:extLst>
              <a:ext uri="{FF2B5EF4-FFF2-40B4-BE49-F238E27FC236}">
                <a16:creationId xmlns:a16="http://schemas.microsoft.com/office/drawing/2014/main" id="{92799EC2-2C4A-064F-A92B-D7E1EC449414}"/>
              </a:ext>
            </a:extLst>
          </p:cNvPr>
          <p:cNvGrpSpPr/>
          <p:nvPr/>
        </p:nvGrpSpPr>
        <p:grpSpPr>
          <a:xfrm>
            <a:off x="3264182" y="5948261"/>
            <a:ext cx="4905720" cy="259200"/>
            <a:chOff x="3264182" y="5948261"/>
            <a:chExt cx="4905720" cy="259200"/>
          </a:xfrm>
        </p:grpSpPr>
        <mc:AlternateContent xmlns:mc="http://schemas.openxmlformats.org/markup-compatibility/2006" xmlns:p14="http://schemas.microsoft.com/office/powerpoint/2010/main">
          <mc:Choice Requires="p14">
            <p:contentPart p14:bwMode="auto" r:id="rId3">
              <p14:nvContentPartPr>
                <p14:cNvPr id="2" name="Ink 1">
                  <a:extLst>
                    <a:ext uri="{FF2B5EF4-FFF2-40B4-BE49-F238E27FC236}">
                      <a16:creationId xmlns:a16="http://schemas.microsoft.com/office/drawing/2014/main" id="{05A5FA19-6394-043F-A0FA-EE470AAFCA69}"/>
                    </a:ext>
                  </a:extLst>
                </p14:cNvPr>
                <p14:cNvContentPartPr/>
                <p14:nvPr/>
              </p14:nvContentPartPr>
              <p14:xfrm>
                <a:off x="3264182" y="6026021"/>
                <a:ext cx="4905720" cy="99360"/>
              </p14:xfrm>
            </p:contentPart>
          </mc:Choice>
          <mc:Fallback xmlns="">
            <p:pic>
              <p:nvPicPr>
                <p:cNvPr id="2" name="Ink 1">
                  <a:extLst>
                    <a:ext uri="{FF2B5EF4-FFF2-40B4-BE49-F238E27FC236}">
                      <a16:creationId xmlns:a16="http://schemas.microsoft.com/office/drawing/2014/main" id="{05A5FA19-6394-043F-A0FA-EE470AAFCA69}"/>
                    </a:ext>
                  </a:extLst>
                </p:cNvPr>
                <p:cNvPicPr/>
                <p:nvPr/>
              </p:nvPicPr>
              <p:blipFill>
                <a:blip r:embed="rId4"/>
                <a:stretch>
                  <a:fillRect/>
                </a:stretch>
              </p:blipFill>
              <p:spPr>
                <a:xfrm>
                  <a:off x="3228182" y="5990381"/>
                  <a:ext cx="4977360" cy="171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3" name="Ink 2">
                  <a:extLst>
                    <a:ext uri="{FF2B5EF4-FFF2-40B4-BE49-F238E27FC236}">
                      <a16:creationId xmlns:a16="http://schemas.microsoft.com/office/drawing/2014/main" id="{E4C37DDF-164A-B9FC-3ACC-49DA87B30F56}"/>
                    </a:ext>
                  </a:extLst>
                </p14:cNvPr>
                <p14:cNvContentPartPr/>
                <p14:nvPr/>
              </p14:nvContentPartPr>
              <p14:xfrm>
                <a:off x="7930862" y="5948261"/>
                <a:ext cx="226080" cy="259200"/>
              </p14:xfrm>
            </p:contentPart>
          </mc:Choice>
          <mc:Fallback xmlns="">
            <p:pic>
              <p:nvPicPr>
                <p:cNvPr id="3" name="Ink 2">
                  <a:extLst>
                    <a:ext uri="{FF2B5EF4-FFF2-40B4-BE49-F238E27FC236}">
                      <a16:creationId xmlns:a16="http://schemas.microsoft.com/office/drawing/2014/main" id="{E4C37DDF-164A-B9FC-3ACC-49DA87B30F56}"/>
                    </a:ext>
                  </a:extLst>
                </p:cNvPr>
                <p:cNvPicPr/>
                <p:nvPr/>
              </p:nvPicPr>
              <p:blipFill>
                <a:blip r:embed="rId6"/>
                <a:stretch>
                  <a:fillRect/>
                </a:stretch>
              </p:blipFill>
              <p:spPr>
                <a:xfrm>
                  <a:off x="7894862" y="5912621"/>
                  <a:ext cx="297720" cy="330840"/>
                </a:xfrm>
                <a:prstGeom prst="rect">
                  <a:avLst/>
                </a:prstGeom>
              </p:spPr>
            </p:pic>
          </mc:Fallback>
        </mc:AlternateContent>
      </p:grpSp>
      <p:sp>
        <p:nvSpPr>
          <p:cNvPr id="8" name="TextBox 7">
            <a:extLst>
              <a:ext uri="{FF2B5EF4-FFF2-40B4-BE49-F238E27FC236}">
                <a16:creationId xmlns:a16="http://schemas.microsoft.com/office/drawing/2014/main" id="{30671491-BFB5-3759-7A67-0F14F5DFA71D}"/>
              </a:ext>
            </a:extLst>
          </p:cNvPr>
          <p:cNvSpPr txBox="1"/>
          <p:nvPr/>
        </p:nvSpPr>
        <p:spPr>
          <a:xfrm>
            <a:off x="8662219" y="5624052"/>
            <a:ext cx="2890684" cy="923330"/>
          </a:xfrm>
          <a:prstGeom prst="rect">
            <a:avLst/>
          </a:prstGeom>
          <a:ln w="38100">
            <a:solidFill>
              <a:srgbClr val="FF0066"/>
            </a:solidFill>
          </a:ln>
        </p:spPr>
        <p:style>
          <a:lnRef idx="2">
            <a:schemeClr val="dk1"/>
          </a:lnRef>
          <a:fillRef idx="1">
            <a:schemeClr val="lt1"/>
          </a:fillRef>
          <a:effectRef idx="0">
            <a:schemeClr val="dk1"/>
          </a:effectRef>
          <a:fontRef idx="minor">
            <a:schemeClr val="dk1"/>
          </a:fontRef>
        </p:style>
        <p:txBody>
          <a:bodyPr wrap="square" rtlCol="0">
            <a:spAutoFit/>
          </a:bodyPr>
          <a:lstStyle/>
          <a:p>
            <a:r>
              <a:rPr lang="it-IT" dirty="0"/>
              <a:t>Contrary to many results in formal social epistemology (Wu, 2023; Axelrod, 1981). </a:t>
            </a:r>
          </a:p>
        </p:txBody>
      </p:sp>
    </p:spTree>
    <p:extLst>
      <p:ext uri="{BB962C8B-B14F-4D97-AF65-F5344CB8AC3E}">
        <p14:creationId xmlns:p14="http://schemas.microsoft.com/office/powerpoint/2010/main" val="3486648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animEffect transition="in" filter="fade">
                                      <p:cBhvr>
                                        <p:cTn id="15" dur="500"/>
                                        <p:tgtEl>
                                          <p:spTgt spid="5">
                                            <p:txEl>
                                              <p:pRg st="4" end="4"/>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5">
                                            <p:txEl>
                                              <p:pRg st="5" end="5"/>
                                            </p:txEl>
                                          </p:spTgt>
                                        </p:tgtEl>
                                        <p:attrNameLst>
                                          <p:attrName>style.visibility</p:attrName>
                                        </p:attrNameLst>
                                      </p:cBhvr>
                                      <p:to>
                                        <p:strVal val="visible"/>
                                      </p:to>
                                    </p:set>
                                    <p:animEffect transition="in" filter="fade">
                                      <p:cBhvr>
                                        <p:cTn id="18" dur="500"/>
                                        <p:tgtEl>
                                          <p:spTgt spid="5">
                                            <p:txEl>
                                              <p:pRg st="5" end="5"/>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5">
                                            <p:txEl>
                                              <p:pRg st="6" end="6"/>
                                            </p:txEl>
                                          </p:spTgt>
                                        </p:tgtEl>
                                        <p:attrNameLst>
                                          <p:attrName>style.visibility</p:attrName>
                                        </p:attrNameLst>
                                      </p:cBhvr>
                                      <p:to>
                                        <p:strVal val="visible"/>
                                      </p:to>
                                    </p:set>
                                    <p:animEffect transition="in" filter="fade">
                                      <p:cBhvr>
                                        <p:cTn id="21" dur="500"/>
                                        <p:tgtEl>
                                          <p:spTgt spid="5">
                                            <p:txEl>
                                              <p:pRg st="6" end="6"/>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5">
                                            <p:txEl>
                                              <p:pRg st="7" end="7"/>
                                            </p:txEl>
                                          </p:spTgt>
                                        </p:tgtEl>
                                        <p:attrNameLst>
                                          <p:attrName>style.visibility</p:attrName>
                                        </p:attrNameLst>
                                      </p:cBhvr>
                                      <p:to>
                                        <p:strVal val="visible"/>
                                      </p:to>
                                    </p:set>
                                    <p:animEffect transition="in" filter="fade">
                                      <p:cBhvr>
                                        <p:cTn id="24" dur="500"/>
                                        <p:tgtEl>
                                          <p:spTgt spid="5">
                                            <p:txEl>
                                              <p:pRg st="7" end="7"/>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5">
                                            <p:txEl>
                                              <p:pRg st="9" end="9"/>
                                            </p:txEl>
                                          </p:spTgt>
                                        </p:tgtEl>
                                        <p:attrNameLst>
                                          <p:attrName>style.visibility</p:attrName>
                                        </p:attrNameLst>
                                      </p:cBhvr>
                                      <p:to>
                                        <p:strVal val="visible"/>
                                      </p:to>
                                    </p:set>
                                    <p:animEffect transition="in" filter="fade">
                                      <p:cBhvr>
                                        <p:cTn id="29" dur="500"/>
                                        <p:tgtEl>
                                          <p:spTgt spid="5">
                                            <p:txEl>
                                              <p:pRg st="9" end="9"/>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5">
                                            <p:txEl>
                                              <p:pRg st="10" end="10"/>
                                            </p:txEl>
                                          </p:spTgt>
                                        </p:tgtEl>
                                        <p:attrNameLst>
                                          <p:attrName>style.visibility</p:attrName>
                                        </p:attrNameLst>
                                      </p:cBhvr>
                                      <p:to>
                                        <p:strVal val="visible"/>
                                      </p:to>
                                    </p:set>
                                    <p:animEffect transition="in" filter="fade">
                                      <p:cBhvr>
                                        <p:cTn id="32" dur="500"/>
                                        <p:tgtEl>
                                          <p:spTgt spid="5">
                                            <p:txEl>
                                              <p:pRg st="10" end="10"/>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5">
                                            <p:txEl>
                                              <p:pRg st="11" end="11"/>
                                            </p:txEl>
                                          </p:spTgt>
                                        </p:tgtEl>
                                        <p:attrNameLst>
                                          <p:attrName>style.visibility</p:attrName>
                                        </p:attrNameLst>
                                      </p:cBhvr>
                                      <p:to>
                                        <p:strVal val="visible"/>
                                      </p:to>
                                    </p:set>
                                    <p:animEffect transition="in" filter="fade">
                                      <p:cBhvr>
                                        <p:cTn id="35" dur="500"/>
                                        <p:tgtEl>
                                          <p:spTgt spid="5">
                                            <p:txEl>
                                              <p:pRg st="11" end="11"/>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6"/>
                                        </p:tgtEl>
                                        <p:attrNameLst>
                                          <p:attrName>style.visibility</p:attrName>
                                        </p:attrNameLst>
                                      </p:cBhvr>
                                      <p:to>
                                        <p:strVal val="visible"/>
                                      </p:to>
                                    </p:set>
                                    <p:animEffect transition="in" filter="fade">
                                      <p:cBhvr>
                                        <p:cTn id="40" dur="500"/>
                                        <p:tgtEl>
                                          <p:spTgt spid="6"/>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fade">
                                      <p:cBhvr>
                                        <p:cTn id="4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CDFBD-AA48-A70B-9A80-435C64D40253}"/>
              </a:ext>
            </a:extLst>
          </p:cNvPr>
          <p:cNvSpPr>
            <a:spLocks noGrp="1"/>
          </p:cNvSpPr>
          <p:nvPr>
            <p:ph type="ctrTitle"/>
          </p:nvPr>
        </p:nvSpPr>
        <p:spPr>
          <a:xfrm>
            <a:off x="1518607" y="729073"/>
            <a:ext cx="9144000" cy="2387600"/>
          </a:xfrm>
        </p:spPr>
        <p:txBody>
          <a:bodyPr/>
          <a:lstStyle/>
          <a:p>
            <a:r>
              <a:rPr lang="it-IT" dirty="0"/>
              <a:t>Thank you!</a:t>
            </a:r>
          </a:p>
        </p:txBody>
      </p:sp>
      <p:pic>
        <p:nvPicPr>
          <p:cNvPr id="5" name="Picture 4">
            <a:extLst>
              <a:ext uri="{FF2B5EF4-FFF2-40B4-BE49-F238E27FC236}">
                <a16:creationId xmlns:a16="http://schemas.microsoft.com/office/drawing/2014/main" id="{79182423-5357-81CA-3DE6-0D72C913848E}"/>
              </a:ext>
            </a:extLst>
          </p:cNvPr>
          <p:cNvPicPr>
            <a:picLocks noChangeAspect="1"/>
          </p:cNvPicPr>
          <p:nvPr/>
        </p:nvPicPr>
        <p:blipFill>
          <a:blip r:embed="rId2"/>
          <a:stretch>
            <a:fillRect/>
          </a:stretch>
        </p:blipFill>
        <p:spPr>
          <a:xfrm>
            <a:off x="7123016" y="3429000"/>
            <a:ext cx="2114845" cy="2124371"/>
          </a:xfrm>
          <a:prstGeom prst="rect">
            <a:avLst/>
          </a:prstGeom>
        </p:spPr>
      </p:pic>
      <p:pic>
        <p:nvPicPr>
          <p:cNvPr id="7" name="Picture 6">
            <a:extLst>
              <a:ext uri="{FF2B5EF4-FFF2-40B4-BE49-F238E27FC236}">
                <a16:creationId xmlns:a16="http://schemas.microsoft.com/office/drawing/2014/main" id="{519BBB9A-454C-37DC-9A86-44BD3927FC00}"/>
              </a:ext>
            </a:extLst>
          </p:cNvPr>
          <p:cNvPicPr>
            <a:picLocks noChangeAspect="1"/>
          </p:cNvPicPr>
          <p:nvPr/>
        </p:nvPicPr>
        <p:blipFill>
          <a:blip r:embed="rId3"/>
          <a:stretch>
            <a:fillRect/>
          </a:stretch>
        </p:blipFill>
        <p:spPr>
          <a:xfrm>
            <a:off x="5239956" y="3429000"/>
            <a:ext cx="1681639" cy="2124371"/>
          </a:xfrm>
          <a:prstGeom prst="rect">
            <a:avLst/>
          </a:prstGeom>
        </p:spPr>
      </p:pic>
      <p:pic>
        <p:nvPicPr>
          <p:cNvPr id="9" name="Picture 8">
            <a:extLst>
              <a:ext uri="{FF2B5EF4-FFF2-40B4-BE49-F238E27FC236}">
                <a16:creationId xmlns:a16="http://schemas.microsoft.com/office/drawing/2014/main" id="{745A2D1D-A5A4-68A8-EFE8-9E370AC4777C}"/>
              </a:ext>
            </a:extLst>
          </p:cNvPr>
          <p:cNvPicPr>
            <a:picLocks noChangeAspect="1"/>
          </p:cNvPicPr>
          <p:nvPr/>
        </p:nvPicPr>
        <p:blipFill>
          <a:blip r:embed="rId4"/>
          <a:stretch>
            <a:fillRect/>
          </a:stretch>
        </p:blipFill>
        <p:spPr>
          <a:xfrm>
            <a:off x="2892920" y="3429000"/>
            <a:ext cx="2145615" cy="2124371"/>
          </a:xfrm>
          <a:prstGeom prst="rect">
            <a:avLst/>
          </a:prstGeom>
        </p:spPr>
      </p:pic>
    </p:spTree>
    <p:extLst>
      <p:ext uri="{BB962C8B-B14F-4D97-AF65-F5344CB8AC3E}">
        <p14:creationId xmlns:p14="http://schemas.microsoft.com/office/powerpoint/2010/main" val="1563756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1D5AA-713F-D626-5075-84E936416B35}"/>
              </a:ext>
            </a:extLst>
          </p:cNvPr>
          <p:cNvSpPr>
            <a:spLocks noGrp="1"/>
          </p:cNvSpPr>
          <p:nvPr>
            <p:ph type="title"/>
          </p:nvPr>
        </p:nvSpPr>
        <p:spPr/>
        <p:txBody>
          <a:bodyPr/>
          <a:lstStyle/>
          <a:p>
            <a:r>
              <a:rPr lang="it-IT" dirty="0"/>
              <a:t>Scientific Pluralism </a:t>
            </a:r>
          </a:p>
        </p:txBody>
      </p:sp>
      <p:sp>
        <p:nvSpPr>
          <p:cNvPr id="3" name="Content Placeholder 2">
            <a:extLst>
              <a:ext uri="{FF2B5EF4-FFF2-40B4-BE49-F238E27FC236}">
                <a16:creationId xmlns:a16="http://schemas.microsoft.com/office/drawing/2014/main" id="{CC095DB5-D9AA-3DD7-8949-FD4DEC84C4AB}"/>
              </a:ext>
            </a:extLst>
          </p:cNvPr>
          <p:cNvSpPr>
            <a:spLocks noGrp="1"/>
          </p:cNvSpPr>
          <p:nvPr>
            <p:ph idx="1"/>
          </p:nvPr>
        </p:nvSpPr>
        <p:spPr/>
        <p:txBody>
          <a:bodyPr>
            <a:noAutofit/>
          </a:bodyPr>
          <a:lstStyle/>
          <a:p>
            <a:pPr>
              <a:lnSpc>
                <a:spcPct val="100000"/>
              </a:lnSpc>
            </a:pPr>
            <a:r>
              <a:rPr lang="it-IT" sz="2000" dirty="0"/>
              <a:t>In the last decades, many philosophers of science have argued for the </a:t>
            </a:r>
            <a:r>
              <a:rPr lang="it-IT" sz="2000" b="1" dirty="0"/>
              <a:t>epistemic benefits </a:t>
            </a:r>
            <a:r>
              <a:rPr lang="it-IT" sz="2000" dirty="0"/>
              <a:t>of maintaining a plurality of theories/approaches within a single domain (Chang 2012; Longino 2019)</a:t>
            </a:r>
          </a:p>
          <a:p>
            <a:pPr>
              <a:lnSpc>
                <a:spcPct val="100000"/>
              </a:lnSpc>
            </a:pPr>
            <a:r>
              <a:rPr lang="it-IT" sz="2000" dirty="0"/>
              <a:t>Support typically comes from </a:t>
            </a:r>
            <a:r>
              <a:rPr lang="it-IT" sz="2000" b="1" dirty="0"/>
              <a:t>historical or practice-focused case studies </a:t>
            </a:r>
            <a:r>
              <a:rPr lang="it-IT" sz="2000" dirty="0"/>
              <a:t>or from </a:t>
            </a:r>
            <a:r>
              <a:rPr lang="it-IT" sz="2000" b="1" dirty="0"/>
              <a:t>a priori arguments</a:t>
            </a:r>
            <a:r>
              <a:rPr lang="it-IT" sz="2000" dirty="0"/>
              <a:t>:</a:t>
            </a:r>
          </a:p>
          <a:p>
            <a:pPr lvl="1">
              <a:lnSpc>
                <a:spcPct val="100000"/>
              </a:lnSpc>
            </a:pPr>
            <a:r>
              <a:rPr lang="it-IT" sz="2000" dirty="0"/>
              <a:t> reconstructing episodes from the history of science where plurality emerged, stabilized, or collapsed and evaluating thechoices underlying these developments (e.g., Chang 2012, Nickelsen 2021)</a:t>
            </a:r>
          </a:p>
          <a:p>
            <a:pPr lvl="1">
              <a:lnSpc>
                <a:spcPct val="100000"/>
              </a:lnSpc>
            </a:pPr>
            <a:r>
              <a:rPr lang="it-IT" sz="2000" dirty="0"/>
              <a:t>Principled arguments on why pluralism needs to be promoted to safeguard other things we value in science and/or in society (e.g., Longino 2002, Chang 2022) </a:t>
            </a:r>
            <a:br>
              <a:rPr lang="it-IT" sz="2000" dirty="0"/>
            </a:br>
            <a:endParaRPr lang="it-IT" sz="2000" dirty="0"/>
          </a:p>
        </p:txBody>
      </p:sp>
    </p:spTree>
    <p:extLst>
      <p:ext uri="{BB962C8B-B14F-4D97-AF65-F5344CB8AC3E}">
        <p14:creationId xmlns:p14="http://schemas.microsoft.com/office/powerpoint/2010/main" val="37080180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8FAA9C8-AE0F-DCC3-0C89-1F77094EB599}"/>
              </a:ext>
            </a:extLst>
          </p:cNvPr>
          <p:cNvSpPr txBox="1"/>
          <p:nvPr/>
        </p:nvSpPr>
        <p:spPr>
          <a:xfrm>
            <a:off x="221225" y="471949"/>
            <a:ext cx="11749549" cy="7294305"/>
          </a:xfrm>
          <a:prstGeom prst="rect">
            <a:avLst/>
          </a:prstGeom>
          <a:noFill/>
        </p:spPr>
        <p:txBody>
          <a:bodyPr wrap="square" rtlCol="0">
            <a:spAutoFit/>
          </a:bodyPr>
          <a:lstStyle/>
          <a:p>
            <a:r>
              <a:rPr lang="it-IT" dirty="0"/>
              <a:t>Zollman, K. J. (2018). The credit economy and the economic rationality of science. </a:t>
            </a:r>
            <a:r>
              <a:rPr lang="it-IT" i="1" dirty="0"/>
              <a:t>The Journal of Philosophy</a:t>
            </a:r>
            <a:r>
              <a:rPr lang="it-IT" dirty="0"/>
              <a:t>, </a:t>
            </a:r>
            <a:r>
              <a:rPr lang="it-IT" i="1" dirty="0"/>
              <a:t>115</a:t>
            </a:r>
            <a:r>
              <a:rPr lang="it-IT" dirty="0"/>
              <a:t>(1), 5-	33.</a:t>
            </a:r>
          </a:p>
          <a:p>
            <a:r>
              <a:rPr lang="it-IT" dirty="0"/>
              <a:t>Šešelja, D. (2023). Agent-based modeling in the philosophy of science.</a:t>
            </a:r>
          </a:p>
          <a:p>
            <a:r>
              <a:rPr lang="it-IT" dirty="0"/>
              <a:t>Axelrod, R., &amp; Hamilton, W. D. (1981). The evolution of cooperation. </a:t>
            </a:r>
            <a:r>
              <a:rPr lang="it-IT" i="1" dirty="0"/>
              <a:t>science</a:t>
            </a:r>
            <a:r>
              <a:rPr lang="it-IT" dirty="0"/>
              <a:t>, </a:t>
            </a:r>
            <a:r>
              <a:rPr lang="it-IT" i="1" dirty="0"/>
              <a:t>211</a:t>
            </a:r>
            <a:r>
              <a:rPr lang="it-IT" dirty="0"/>
              <a:t>(4489), 1390-1396.</a:t>
            </a:r>
          </a:p>
          <a:p>
            <a:r>
              <a:rPr lang="en-US" dirty="0"/>
              <a:t>Chang (2014). Epistemic activities and systems of practice: Units of analysis in philosophy of science after the 	practice turn. In L. Soler, S. Zwart, M. Lynch, and V. Israel-Jost (Eds.), Science after the Practice Turn in the 	Philosophy, History, and Social Studies of Science (pp. 67–79). New York: Routledge </a:t>
            </a:r>
          </a:p>
          <a:p>
            <a:r>
              <a:rPr lang="en-US" dirty="0"/>
              <a:t>De Benedetto and Luchetti (2023). </a:t>
            </a:r>
            <a:r>
              <a:rPr lang="en-US" dirty="0" err="1"/>
              <a:t>Specialisation</a:t>
            </a:r>
            <a:r>
              <a:rPr lang="en-US" dirty="0"/>
              <a:t> by Value Divergence: The role of epistemic values in the branching of 	scientific disciplines. International Studies in the Philosophy of Science, 36(2), 121–141.</a:t>
            </a:r>
          </a:p>
          <a:p>
            <a:r>
              <a:rPr lang="en-US" dirty="0"/>
              <a:t>De Benedetto and Luchetti (2024). Theory Choice as Niche Construction: The feedback loop between scientific 	theories and epistemic values. Philosophy of Science, 91(3), 741–758.</a:t>
            </a:r>
          </a:p>
          <a:p>
            <a:r>
              <a:rPr lang="en-US" dirty="0"/>
              <a:t>De Benedetto, M., and Luchetti, M. (2025). Epistemic niche construction and non-epistemic values: the case of 19th 	century craniology. European Journal for Philosophy of Science, 15(2), 1-27.</a:t>
            </a:r>
          </a:p>
          <a:p>
            <a:r>
              <a:rPr lang="en-US" dirty="0"/>
              <a:t>Hull, D.L. 1988, Science as a process: an evolutionary account of the social and conceptual development of science, 	University of Chicago Press, Chicago</a:t>
            </a:r>
          </a:p>
          <a:p>
            <a:r>
              <a:rPr lang="it-IT" dirty="0"/>
              <a:t>Longino (1990). Science as Social Knowledge: Values and Objectivity in Scientific Inquiry. Princeton (NJ): Princeton 	UniversityPress. </a:t>
            </a:r>
          </a:p>
          <a:p>
            <a:r>
              <a:rPr lang="it-IT" dirty="0"/>
              <a:t>Solomon (2001). Social Empiricism. Cambridge (MA): MIT Press.</a:t>
            </a:r>
          </a:p>
          <a:p>
            <a:r>
              <a:rPr lang="en-US" dirty="0"/>
              <a:t>Wu, Jingyi (2023). Better than Best: Epistemic Landscapes and Diversity of Practice in Science. Philosophy of Science.</a:t>
            </a:r>
          </a:p>
          <a:p>
            <a:r>
              <a:rPr lang="en-US" dirty="0"/>
              <a:t>Michelini, Matteo &amp; Javier, Osorio (2025). Can Scientific Communities Benefit from a Diversity of Standards? 	Philosophy of Science:1-24.</a:t>
            </a:r>
          </a:p>
          <a:p>
            <a:r>
              <a:rPr lang="it-IT" dirty="0"/>
              <a:t>Michelini, Matteo and Šešelja, Dunja  (2026) Epistemology of Agent-Based Modeling.  [Preprint]     URL: https://philsci-archive.pitt.edu/id/eprint/30232 (accessed 2026-06-26). </a:t>
            </a:r>
          </a:p>
          <a:p>
            <a:endParaRPr lang="en-US" dirty="0"/>
          </a:p>
          <a:p>
            <a:endParaRPr lang="it-IT" dirty="0"/>
          </a:p>
        </p:txBody>
      </p:sp>
    </p:spTree>
    <p:extLst>
      <p:ext uri="{BB962C8B-B14F-4D97-AF65-F5344CB8AC3E}">
        <p14:creationId xmlns:p14="http://schemas.microsoft.com/office/powerpoint/2010/main" val="20970273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012DDC-E0F5-7D98-A99A-AE36FB062C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C95505-AD4E-150D-2405-0D0C54C4803F}"/>
              </a:ext>
            </a:extLst>
          </p:cNvPr>
          <p:cNvSpPr>
            <a:spLocks noGrp="1"/>
          </p:cNvSpPr>
          <p:nvPr>
            <p:ph type="title"/>
          </p:nvPr>
        </p:nvSpPr>
        <p:spPr/>
        <p:txBody>
          <a:bodyPr/>
          <a:lstStyle/>
          <a:p>
            <a:r>
              <a:rPr lang="it-IT" dirty="0"/>
              <a:t>Terminology: Pluralism(s) and pluralities </a:t>
            </a:r>
          </a:p>
        </p:txBody>
      </p:sp>
      <p:sp>
        <p:nvSpPr>
          <p:cNvPr id="3" name="Content Placeholder 2">
            <a:extLst>
              <a:ext uri="{FF2B5EF4-FFF2-40B4-BE49-F238E27FC236}">
                <a16:creationId xmlns:a16="http://schemas.microsoft.com/office/drawing/2014/main" id="{93BF418A-D350-F223-F6A2-670960228BD8}"/>
              </a:ext>
            </a:extLst>
          </p:cNvPr>
          <p:cNvSpPr>
            <a:spLocks noGrp="1"/>
          </p:cNvSpPr>
          <p:nvPr>
            <p:ph idx="1"/>
          </p:nvPr>
        </p:nvSpPr>
        <p:spPr/>
        <p:txBody>
          <a:bodyPr>
            <a:normAutofit/>
          </a:bodyPr>
          <a:lstStyle/>
          <a:p>
            <a:r>
              <a:rPr lang="it-IT" sz="2000" dirty="0"/>
              <a:t>The philosophical literature distinguishes many forms that scientific pluralism can take (cf. Ruphy 2016, Ludwig and Ruphy 2021), depending on the nature (epistemic, metaphysical, etc.), the target (models, theories, methods), or the scope of the pluralism (e.g., local, disciplinary, global). </a:t>
            </a:r>
            <a:br>
              <a:rPr lang="it-IT" sz="2400" dirty="0"/>
            </a:br>
            <a:endParaRPr lang="it-IT" sz="2400" dirty="0"/>
          </a:p>
        </p:txBody>
      </p:sp>
    </p:spTree>
    <p:extLst>
      <p:ext uri="{BB962C8B-B14F-4D97-AF65-F5344CB8AC3E}">
        <p14:creationId xmlns:p14="http://schemas.microsoft.com/office/powerpoint/2010/main" val="3922124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EE39E7-1D87-D070-FCBD-EF4CCEBE05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BAA916-9AFF-0392-75F2-2A474BC9412E}"/>
              </a:ext>
            </a:extLst>
          </p:cNvPr>
          <p:cNvSpPr>
            <a:spLocks noGrp="1"/>
          </p:cNvSpPr>
          <p:nvPr>
            <p:ph type="title"/>
          </p:nvPr>
        </p:nvSpPr>
        <p:spPr/>
        <p:txBody>
          <a:bodyPr/>
          <a:lstStyle/>
          <a:p>
            <a:r>
              <a:rPr lang="it-IT" dirty="0"/>
              <a:t>Terminology: Pluralism(s) and pluralities </a:t>
            </a:r>
          </a:p>
        </p:txBody>
      </p:sp>
      <p:sp>
        <p:nvSpPr>
          <p:cNvPr id="3" name="Content Placeholder 2">
            <a:extLst>
              <a:ext uri="{FF2B5EF4-FFF2-40B4-BE49-F238E27FC236}">
                <a16:creationId xmlns:a16="http://schemas.microsoft.com/office/drawing/2014/main" id="{C01BB4BD-0DBB-631F-6861-3512B4070B41}"/>
              </a:ext>
            </a:extLst>
          </p:cNvPr>
          <p:cNvSpPr>
            <a:spLocks noGrp="1"/>
          </p:cNvSpPr>
          <p:nvPr>
            <p:ph idx="1"/>
          </p:nvPr>
        </p:nvSpPr>
        <p:spPr/>
        <p:txBody>
          <a:bodyPr>
            <a:normAutofit/>
          </a:bodyPr>
          <a:lstStyle/>
          <a:p>
            <a:r>
              <a:rPr lang="it-IT" sz="2000" dirty="0"/>
              <a:t>The philosophical literature distinguishes many forms that scientific pluralism can take (cf. Ruphy 2016, Ludwig and Ruphy 2021), depending on the nature (epistemic, metaphysical, etc.), the target (models, theories, methods), or the scope of the pluralism (e.g., local, disciplinary, global). </a:t>
            </a:r>
            <a:br>
              <a:rPr lang="it-IT" sz="2000" dirty="0"/>
            </a:br>
            <a:endParaRPr lang="it-IT" sz="2000" dirty="0"/>
          </a:p>
          <a:p>
            <a:r>
              <a:rPr lang="en-US" sz="2000" dirty="0"/>
              <a:t>Following (Kellert et al. 2006), it is standard practice to distinguish</a:t>
            </a:r>
          </a:p>
          <a:p>
            <a:pPr lvl="1"/>
            <a:r>
              <a:rPr lang="en-US" sz="2000" dirty="0"/>
              <a:t> Plurality: Empirical state of a multiplicity of theory, models, methods, etc. in a given science, practice, etc.</a:t>
            </a:r>
          </a:p>
          <a:p>
            <a:pPr lvl="1"/>
            <a:r>
              <a:rPr lang="en-US" sz="2000" dirty="0"/>
              <a:t>Pluralism: Positive normative stance towards the existence of scientific plurality (because they are necessary, beneficial, etc.)</a:t>
            </a:r>
            <a:br>
              <a:rPr lang="it-IT" sz="2000" dirty="0"/>
            </a:br>
            <a:endParaRPr lang="it-IT" sz="2000" dirty="0"/>
          </a:p>
        </p:txBody>
      </p:sp>
    </p:spTree>
    <p:extLst>
      <p:ext uri="{BB962C8B-B14F-4D97-AF65-F5344CB8AC3E}">
        <p14:creationId xmlns:p14="http://schemas.microsoft.com/office/powerpoint/2010/main" val="1831848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8048B-64F2-5808-86CE-A41C06FCD77D}"/>
              </a:ext>
            </a:extLst>
          </p:cNvPr>
          <p:cNvSpPr>
            <a:spLocks noGrp="1"/>
          </p:cNvSpPr>
          <p:nvPr>
            <p:ph type="title"/>
          </p:nvPr>
        </p:nvSpPr>
        <p:spPr>
          <a:xfrm>
            <a:off x="795528" y="849757"/>
            <a:ext cx="10524744" cy="1325563"/>
          </a:xfrm>
        </p:spPr>
        <p:txBody>
          <a:bodyPr>
            <a:noAutofit/>
          </a:bodyPr>
          <a:lstStyle/>
          <a:p>
            <a:pPr algn="ctr"/>
            <a:r>
              <a:rPr lang="it-IT" sz="3200" b="1" dirty="0"/>
              <a:t>What structural features of scientific communities favor the</a:t>
            </a:r>
            <a:br>
              <a:rPr lang="it-IT" sz="3200" b="1" dirty="0"/>
            </a:br>
            <a:r>
              <a:rPr lang="it-IT" sz="3200" b="1" dirty="0"/>
              <a:t>emergence and persistence of scientific plurality?</a:t>
            </a:r>
            <a:r>
              <a:rPr lang="it-IT" sz="3200" dirty="0"/>
              <a:t> </a:t>
            </a:r>
            <a:br>
              <a:rPr lang="it-IT" sz="3200" dirty="0"/>
            </a:br>
            <a:endParaRPr lang="it-IT" sz="3200" dirty="0"/>
          </a:p>
        </p:txBody>
      </p:sp>
      <p:sp>
        <p:nvSpPr>
          <p:cNvPr id="4" name="TextBox 3">
            <a:extLst>
              <a:ext uri="{FF2B5EF4-FFF2-40B4-BE49-F238E27FC236}">
                <a16:creationId xmlns:a16="http://schemas.microsoft.com/office/drawing/2014/main" id="{DF8436D4-4A3E-2B58-0859-8533CB4F5684}"/>
              </a:ext>
            </a:extLst>
          </p:cNvPr>
          <p:cNvSpPr txBox="1"/>
          <p:nvPr/>
        </p:nvSpPr>
        <p:spPr>
          <a:xfrm>
            <a:off x="640080" y="2825496"/>
            <a:ext cx="10799064" cy="830997"/>
          </a:xfrm>
          <a:prstGeom prst="rect">
            <a:avLst/>
          </a:prstGeom>
          <a:noFill/>
        </p:spPr>
        <p:txBody>
          <a:bodyPr wrap="square" rtlCol="0">
            <a:spAutoFit/>
          </a:bodyPr>
          <a:lstStyle/>
          <a:p>
            <a:pPr algn="ctr"/>
            <a:r>
              <a:rPr lang="it-IT" sz="2400" dirty="0"/>
              <a:t>Not: another normative argument </a:t>
            </a:r>
            <a:r>
              <a:rPr lang="it-IT" sz="2400" i="1" dirty="0"/>
              <a:t>for or against </a:t>
            </a:r>
            <a:r>
              <a:rPr lang="it-IT" sz="2400" dirty="0"/>
              <a:t>pluralism. Rather:  </a:t>
            </a:r>
            <a:br>
              <a:rPr lang="it-IT" sz="2400" dirty="0"/>
            </a:br>
            <a:endParaRPr lang="it-IT" sz="2400" dirty="0"/>
          </a:p>
        </p:txBody>
      </p:sp>
      <p:sp>
        <p:nvSpPr>
          <p:cNvPr id="5" name="TextBox 4">
            <a:extLst>
              <a:ext uri="{FF2B5EF4-FFF2-40B4-BE49-F238E27FC236}">
                <a16:creationId xmlns:a16="http://schemas.microsoft.com/office/drawing/2014/main" id="{D9777CB3-DBB3-2501-22D4-1CA99E0F41EB}"/>
              </a:ext>
            </a:extLst>
          </p:cNvPr>
          <p:cNvSpPr txBox="1"/>
          <p:nvPr/>
        </p:nvSpPr>
        <p:spPr>
          <a:xfrm>
            <a:off x="795528" y="4337149"/>
            <a:ext cx="10643615" cy="1200329"/>
          </a:xfrm>
          <a:prstGeom prst="rect">
            <a:avLst/>
          </a:prstGeom>
          <a:noFill/>
        </p:spPr>
        <p:txBody>
          <a:bodyPr wrap="square" rtlCol="0">
            <a:spAutoFit/>
          </a:bodyPr>
          <a:lstStyle/>
          <a:p>
            <a:pPr algn="ctr"/>
            <a:r>
              <a:rPr lang="it-IT" sz="2400" dirty="0"/>
              <a:t>Rather: which factors in the fabric of science push a community </a:t>
            </a:r>
            <a:r>
              <a:rPr lang="it-IT" sz="2400" i="1" dirty="0"/>
              <a:t>towards</a:t>
            </a:r>
            <a:r>
              <a:rPr lang="it-IT" sz="2400" dirty="0"/>
              <a:t>, or pull it </a:t>
            </a:r>
            <a:r>
              <a:rPr lang="it-IT" sz="2400" i="1" dirty="0"/>
              <a:t>away from</a:t>
            </a:r>
            <a:r>
              <a:rPr lang="it-IT" sz="2400" dirty="0"/>
              <a:t>, a state of theoretical and methodological plurality? </a:t>
            </a:r>
            <a:br>
              <a:rPr lang="it-IT" sz="2400" dirty="0"/>
            </a:br>
            <a:endParaRPr lang="it-IT" sz="2400" dirty="0"/>
          </a:p>
        </p:txBody>
      </p:sp>
    </p:spTree>
    <p:extLst>
      <p:ext uri="{BB962C8B-B14F-4D97-AF65-F5344CB8AC3E}">
        <p14:creationId xmlns:p14="http://schemas.microsoft.com/office/powerpoint/2010/main" val="3615570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5D4580-390B-E8DD-E751-09E1604B53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7B80FC-71E1-C0BB-C91C-D91C5591FA1D}"/>
              </a:ext>
            </a:extLst>
          </p:cNvPr>
          <p:cNvSpPr>
            <a:spLocks noGrp="1"/>
          </p:cNvSpPr>
          <p:nvPr>
            <p:ph type="title"/>
          </p:nvPr>
        </p:nvSpPr>
        <p:spPr/>
        <p:txBody>
          <a:bodyPr/>
          <a:lstStyle/>
          <a:p>
            <a:r>
              <a:rPr lang="it-IT" dirty="0"/>
              <a:t>Two Structural Factors</a:t>
            </a:r>
          </a:p>
        </p:txBody>
      </p:sp>
      <p:sp>
        <p:nvSpPr>
          <p:cNvPr id="3" name="Content Placeholder 2">
            <a:extLst>
              <a:ext uri="{FF2B5EF4-FFF2-40B4-BE49-F238E27FC236}">
                <a16:creationId xmlns:a16="http://schemas.microsoft.com/office/drawing/2014/main" id="{CFF3D407-6D9B-2DAB-9F17-B7BA2230107F}"/>
              </a:ext>
            </a:extLst>
          </p:cNvPr>
          <p:cNvSpPr>
            <a:spLocks noGrp="1"/>
          </p:cNvSpPr>
          <p:nvPr>
            <p:ph idx="1"/>
          </p:nvPr>
        </p:nvSpPr>
        <p:spPr/>
        <p:txBody>
          <a:bodyPr>
            <a:noAutofit/>
          </a:bodyPr>
          <a:lstStyle/>
          <a:p>
            <a:pPr marL="0" indent="0">
              <a:buNone/>
            </a:pPr>
            <a:r>
              <a:rPr lang="it-IT" sz="2000" dirty="0"/>
              <a:t>In particular, we focus on two structural factors of the evolution of a given scientific community:</a:t>
            </a:r>
          </a:p>
          <a:p>
            <a:pPr marL="0" indent="0">
              <a:buNone/>
            </a:pPr>
            <a:endParaRPr lang="it-IT" sz="2000" dirty="0"/>
          </a:p>
          <a:p>
            <a:r>
              <a:rPr lang="en-US" sz="2000" dirty="0"/>
              <a:t>Structure of the internal discussion and reward system: </a:t>
            </a:r>
            <a:r>
              <a:rPr lang="en-US" sz="2000" b="1" dirty="0"/>
              <a:t>global vs local; standardized vs balkanized.</a:t>
            </a:r>
          </a:p>
          <a:p>
            <a:endParaRPr lang="en-US" sz="2000" b="1" dirty="0"/>
          </a:p>
          <a:p>
            <a:r>
              <a:rPr lang="en-US" sz="2000" b="1" dirty="0"/>
              <a:t>Epistemic Standards</a:t>
            </a:r>
            <a:r>
              <a:rPr lang="en-US" sz="2000" dirty="0"/>
              <a:t>: single vs multiple standards; fixed vs dynamic standards.</a:t>
            </a:r>
            <a:br>
              <a:rPr lang="it-IT" sz="2400" dirty="0"/>
            </a:br>
            <a:br>
              <a:rPr lang="it-IT" dirty="0"/>
            </a:br>
            <a:endParaRPr lang="it-IT" dirty="0"/>
          </a:p>
        </p:txBody>
      </p:sp>
    </p:spTree>
    <p:extLst>
      <p:ext uri="{BB962C8B-B14F-4D97-AF65-F5344CB8AC3E}">
        <p14:creationId xmlns:p14="http://schemas.microsoft.com/office/powerpoint/2010/main" val="2438612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027D78-2934-3629-814B-D4815D47BA7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1D53BB-12A2-1742-2063-D4062107D7CB}"/>
              </a:ext>
            </a:extLst>
          </p:cNvPr>
          <p:cNvSpPr>
            <a:spLocks noGrp="1"/>
          </p:cNvSpPr>
          <p:nvPr>
            <p:ph idx="1"/>
          </p:nvPr>
        </p:nvSpPr>
        <p:spPr>
          <a:xfrm>
            <a:off x="201561" y="511278"/>
            <a:ext cx="5540478" cy="5517666"/>
          </a:xfrm>
        </p:spPr>
        <p:txBody>
          <a:bodyPr>
            <a:noAutofit/>
          </a:bodyPr>
          <a:lstStyle/>
          <a:p>
            <a:pPr marL="0" indent="0" algn="ctr">
              <a:buNone/>
            </a:pPr>
            <a:r>
              <a:rPr lang="it-IT" sz="2400" b="1" dirty="0"/>
              <a:t>The Case for Global Discussion</a:t>
            </a:r>
          </a:p>
          <a:p>
            <a:pPr marL="0" indent="0" algn="ctr">
              <a:buNone/>
            </a:pPr>
            <a:endParaRPr lang="it-IT" sz="2400" dirty="0"/>
          </a:p>
          <a:p>
            <a:r>
              <a:rPr lang="it-IT" sz="2000" dirty="0"/>
              <a:t>Social epistemology often asks: which structural factors make scientific community </a:t>
            </a:r>
            <a:r>
              <a:rPr lang="it-IT" sz="2000" i="1" dirty="0"/>
              <a:t>optimal</a:t>
            </a:r>
            <a:r>
              <a:rPr lang="it-IT" sz="2000" dirty="0"/>
              <a:t>? </a:t>
            </a:r>
            <a:br>
              <a:rPr lang="it-IT" sz="2000" dirty="0"/>
            </a:br>
            <a:endParaRPr lang="it-IT" sz="2000" dirty="0"/>
          </a:p>
          <a:p>
            <a:r>
              <a:rPr lang="it-IT" sz="2000" dirty="0"/>
              <a:t>Common view: communities should structure debate through </a:t>
            </a:r>
            <a:r>
              <a:rPr lang="it-IT" sz="2000" b="1" dirty="0"/>
              <a:t>general, open venues</a:t>
            </a:r>
          </a:p>
          <a:p>
            <a:pPr lvl="1"/>
            <a:r>
              <a:rPr lang="it-IT" sz="2000" dirty="0"/>
              <a:t> Longino (1990), </a:t>
            </a:r>
            <a:r>
              <a:rPr lang="it-IT" sz="2000" i="1" dirty="0"/>
              <a:t>Science as Social Knowledge</a:t>
            </a:r>
            <a:r>
              <a:rPr lang="it-IT" sz="2000" dirty="0"/>
              <a:t>: critical discourse as the route to objectivity</a:t>
            </a:r>
          </a:p>
          <a:p>
            <a:pPr lvl="1"/>
            <a:r>
              <a:rPr lang="it-IT" sz="2000" dirty="0"/>
              <a:t> Kitcher (2001), </a:t>
            </a:r>
            <a:r>
              <a:rPr lang="it-IT" sz="2000" i="1" dirty="0"/>
              <a:t>Science, Truth, and Democracy</a:t>
            </a:r>
            <a:r>
              <a:rPr lang="it-IT" sz="2000" dirty="0"/>
              <a:t>: well-ordered science requires general, representative deliberation </a:t>
            </a:r>
          </a:p>
          <a:p>
            <a:pPr lvl="1"/>
            <a:endParaRPr lang="it-IT" sz="2000" dirty="0"/>
          </a:p>
          <a:p>
            <a:r>
              <a:rPr lang="it-IT" sz="2000" dirty="0"/>
              <a:t>Both views converge on: </a:t>
            </a:r>
            <a:r>
              <a:rPr lang="it-IT" sz="2000" b="1" dirty="0"/>
              <a:t>general/open discussion </a:t>
            </a:r>
            <a:r>
              <a:rPr lang="it-IT" sz="2000" dirty="0"/>
              <a:t>as a structural ideal for having a plurality of view within the community.</a:t>
            </a:r>
            <a:br>
              <a:rPr lang="it-IT" sz="2000" dirty="0"/>
            </a:br>
            <a:br>
              <a:rPr lang="it-IT" sz="2000" dirty="0"/>
            </a:br>
            <a:br>
              <a:rPr lang="it-IT" sz="2000" dirty="0"/>
            </a:br>
            <a:br>
              <a:rPr lang="it-IT" sz="2000" dirty="0"/>
            </a:br>
            <a:endParaRPr lang="it-IT" sz="2000" dirty="0"/>
          </a:p>
        </p:txBody>
      </p:sp>
      <p:sp>
        <p:nvSpPr>
          <p:cNvPr id="4" name="Content Placeholder 2">
            <a:extLst>
              <a:ext uri="{FF2B5EF4-FFF2-40B4-BE49-F238E27FC236}">
                <a16:creationId xmlns:a16="http://schemas.microsoft.com/office/drawing/2014/main" id="{B94488E8-7249-33A1-0486-64EA3C938246}"/>
              </a:ext>
            </a:extLst>
          </p:cNvPr>
          <p:cNvSpPr txBox="1">
            <a:spLocks/>
          </p:cNvSpPr>
          <p:nvPr/>
        </p:nvSpPr>
        <p:spPr>
          <a:xfrm>
            <a:off x="6096000" y="514427"/>
            <a:ext cx="5968180" cy="551451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it-IT" sz="2400" b="1" dirty="0"/>
              <a:t>The Case for Local Discussion</a:t>
            </a:r>
            <a:endParaRPr lang="it-IT" sz="2000" dirty="0"/>
          </a:p>
          <a:p>
            <a:endParaRPr lang="it-IT" sz="2000" dirty="0"/>
          </a:p>
          <a:p>
            <a:r>
              <a:rPr lang="en-US" sz="2000" dirty="0"/>
              <a:t>On the other hand, many philosophical models of science dynamics emphasize the merits of localized scientific groups working in a relative isolation:</a:t>
            </a:r>
          </a:p>
          <a:p>
            <a:pPr lvl="1"/>
            <a:r>
              <a:rPr lang="en-US" sz="2000" dirty="0"/>
              <a:t> Kuhn (1962, 1977, 1990): </a:t>
            </a:r>
            <a:r>
              <a:rPr lang="en-US" sz="2000" b="1" dirty="0"/>
              <a:t>importance of linguistic and geographical barriers</a:t>
            </a:r>
            <a:r>
              <a:rPr lang="en-US" sz="2000" dirty="0"/>
              <a:t> for scientific specialization and evolution. See also the explication of Kuhn’s speciation metaphor in Wray (2011)</a:t>
            </a:r>
          </a:p>
          <a:p>
            <a:pPr lvl="1"/>
            <a:r>
              <a:rPr lang="en-US" sz="2000" dirty="0"/>
              <a:t>Hull (1988): </a:t>
            </a:r>
            <a:r>
              <a:rPr lang="en-US" sz="2000" b="1" dirty="0"/>
              <a:t>significance of local conceptual and methodological demes</a:t>
            </a:r>
            <a:r>
              <a:rPr lang="en-US" sz="2000" dirty="0"/>
              <a:t> for scientific progress</a:t>
            </a:r>
            <a:endParaRPr lang="it-IT" sz="2000" dirty="0"/>
          </a:p>
          <a:p>
            <a:r>
              <a:rPr lang="en-US" sz="2000" dirty="0"/>
              <a:t>These broadly-Kuhnian views can be interpreted as arguing for a </a:t>
            </a:r>
            <a:r>
              <a:rPr lang="en-US" sz="2000" b="1" dirty="0"/>
              <a:t>positive role for local discussion </a:t>
            </a:r>
            <a:r>
              <a:rPr lang="en-US" sz="2000" dirty="0"/>
              <a:t>(and a reward system based on subgroups) in diversifying scientific communities.</a:t>
            </a:r>
            <a:br>
              <a:rPr lang="it-IT" sz="2000" dirty="0"/>
            </a:br>
            <a:br>
              <a:rPr lang="it-IT" sz="2000" dirty="0"/>
            </a:br>
            <a:br>
              <a:rPr lang="it-IT" sz="2000" dirty="0"/>
            </a:br>
            <a:br>
              <a:rPr lang="it-IT" sz="2000" dirty="0"/>
            </a:br>
            <a:endParaRPr lang="it-IT" sz="2000" dirty="0"/>
          </a:p>
        </p:txBody>
      </p:sp>
    </p:spTree>
    <p:extLst>
      <p:ext uri="{BB962C8B-B14F-4D97-AF65-F5344CB8AC3E}">
        <p14:creationId xmlns:p14="http://schemas.microsoft.com/office/powerpoint/2010/main" val="21714664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DC2E10-74B6-AC93-E166-3ACADA1E35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BB399C-C5DF-2047-174B-4CC48609ABC0}"/>
              </a:ext>
            </a:extLst>
          </p:cNvPr>
          <p:cNvSpPr>
            <a:spLocks noGrp="1"/>
          </p:cNvSpPr>
          <p:nvPr>
            <p:ph type="title"/>
          </p:nvPr>
        </p:nvSpPr>
        <p:spPr/>
        <p:txBody>
          <a:bodyPr/>
          <a:lstStyle/>
          <a:p>
            <a:r>
              <a:rPr lang="it-IT" dirty="0"/>
              <a:t>Epistemic Standards in Science</a:t>
            </a:r>
          </a:p>
        </p:txBody>
      </p:sp>
      <p:sp>
        <p:nvSpPr>
          <p:cNvPr id="3" name="Content Placeholder 2">
            <a:extLst>
              <a:ext uri="{FF2B5EF4-FFF2-40B4-BE49-F238E27FC236}">
                <a16:creationId xmlns:a16="http://schemas.microsoft.com/office/drawing/2014/main" id="{6B566D5D-8C25-6C7A-8C60-8972EC7B1D97}"/>
              </a:ext>
            </a:extLst>
          </p:cNvPr>
          <p:cNvSpPr>
            <a:spLocks noGrp="1"/>
          </p:cNvSpPr>
          <p:nvPr>
            <p:ph idx="1"/>
          </p:nvPr>
        </p:nvSpPr>
        <p:spPr/>
        <p:txBody>
          <a:bodyPr>
            <a:noAutofit/>
          </a:bodyPr>
          <a:lstStyle/>
          <a:p>
            <a:pPr marL="0" indent="0">
              <a:buNone/>
            </a:pPr>
            <a:r>
              <a:rPr lang="en-US" sz="2000" dirty="0"/>
              <a:t>The second structural factor is the nature of the </a:t>
            </a:r>
            <a:r>
              <a:rPr lang="en-US" sz="2000" b="1" dirty="0"/>
              <a:t>epistemic standards</a:t>
            </a:r>
            <a:r>
              <a:rPr lang="en-US" sz="2000" dirty="0"/>
              <a:t> governing the </a:t>
            </a:r>
            <a:r>
              <a:rPr lang="en-US" sz="2000" b="1" dirty="0"/>
              <a:t>evaluation and acceptance of scientific hypotheses</a:t>
            </a:r>
            <a:r>
              <a:rPr lang="en-US" sz="2000" dirty="0"/>
              <a:t> within a given scientific community.</a:t>
            </a:r>
          </a:p>
          <a:p>
            <a:pPr marL="0" indent="0">
              <a:buNone/>
            </a:pPr>
            <a:endParaRPr lang="en-US" sz="2000" dirty="0"/>
          </a:p>
          <a:p>
            <a:pPr marL="0" indent="0">
              <a:buNone/>
            </a:pPr>
            <a:r>
              <a:rPr lang="en-US" sz="2000" dirty="0"/>
              <a:t>Specifically, we study the variation of this factor across two dimensions:</a:t>
            </a:r>
          </a:p>
          <a:p>
            <a:pPr>
              <a:buFontTx/>
              <a:buChar char="-"/>
            </a:pPr>
            <a:r>
              <a:rPr lang="en-US" sz="2000" dirty="0"/>
              <a:t>Whether there is a </a:t>
            </a:r>
            <a:r>
              <a:rPr lang="en-US" sz="2000" b="1" dirty="0"/>
              <a:t>single standard of acceptance</a:t>
            </a:r>
            <a:r>
              <a:rPr lang="en-US" sz="2000" dirty="0"/>
              <a:t> or </a:t>
            </a:r>
            <a:r>
              <a:rPr lang="en-US" sz="2000" b="1" dirty="0"/>
              <a:t>multiple ones</a:t>
            </a:r>
            <a:r>
              <a:rPr lang="en-US" sz="2000" dirty="0"/>
              <a:t> within a community</a:t>
            </a:r>
          </a:p>
          <a:p>
            <a:pPr>
              <a:buFontTx/>
              <a:buChar char="-"/>
            </a:pPr>
            <a:r>
              <a:rPr lang="en-US" sz="2000" dirty="0"/>
              <a:t>Whether these </a:t>
            </a:r>
            <a:r>
              <a:rPr lang="en-US" sz="2000" b="1" dirty="0"/>
              <a:t>standards are fixed</a:t>
            </a:r>
            <a:r>
              <a:rPr lang="en-US" sz="2000" dirty="0"/>
              <a:t> once and for all or </a:t>
            </a:r>
            <a:r>
              <a:rPr lang="en-US" sz="2000" b="1" dirty="0"/>
              <a:t>they evolve</a:t>
            </a:r>
            <a:r>
              <a:rPr lang="en-US" sz="2000" dirty="0"/>
              <a:t> in response to the evolution of theories.</a:t>
            </a:r>
          </a:p>
          <a:p>
            <a:pPr>
              <a:buFontTx/>
              <a:buChar char="-"/>
            </a:pPr>
            <a:endParaRPr lang="en-US" sz="2000" dirty="0"/>
          </a:p>
          <a:p>
            <a:pPr marL="0" indent="0">
              <a:buNone/>
            </a:pPr>
            <a:r>
              <a:rPr lang="en-US" sz="2000" dirty="0"/>
              <a:t>(NB: the variation on this factor has interesting connections with positions in the debate over the </a:t>
            </a:r>
            <a:r>
              <a:rPr lang="en-US" sz="2000" b="1" dirty="0"/>
              <a:t>unity and disunity </a:t>
            </a:r>
            <a:r>
              <a:rPr lang="en-US" sz="2000" dirty="0"/>
              <a:t>of science and the related debate on </a:t>
            </a:r>
            <a:r>
              <a:rPr lang="en-US" sz="2000" b="1" dirty="0"/>
              <a:t>theoretical virtue</a:t>
            </a:r>
            <a:r>
              <a:rPr lang="en-US" sz="2000" dirty="0"/>
              <a:t>s)</a:t>
            </a:r>
            <a:br>
              <a:rPr lang="it-IT" sz="2400" dirty="0"/>
            </a:br>
            <a:br>
              <a:rPr lang="it-IT" dirty="0"/>
            </a:br>
            <a:endParaRPr lang="it-IT" dirty="0"/>
          </a:p>
        </p:txBody>
      </p:sp>
    </p:spTree>
    <p:extLst>
      <p:ext uri="{BB962C8B-B14F-4D97-AF65-F5344CB8AC3E}">
        <p14:creationId xmlns:p14="http://schemas.microsoft.com/office/powerpoint/2010/main" val="1668023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9C5B44-6956-8EF6-583F-15383C76B9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268CFB-3386-54B4-21A4-B54AA650E7DB}"/>
              </a:ext>
            </a:extLst>
          </p:cNvPr>
          <p:cNvSpPr>
            <a:spLocks noGrp="1"/>
          </p:cNvSpPr>
          <p:nvPr>
            <p:ph type="title"/>
          </p:nvPr>
        </p:nvSpPr>
        <p:spPr/>
        <p:txBody>
          <a:bodyPr/>
          <a:lstStyle/>
          <a:p>
            <a:r>
              <a:rPr lang="it-IT" dirty="0"/>
              <a:t>The modelling approach</a:t>
            </a:r>
          </a:p>
        </p:txBody>
      </p:sp>
      <p:sp>
        <p:nvSpPr>
          <p:cNvPr id="3" name="Content Placeholder 2">
            <a:extLst>
              <a:ext uri="{FF2B5EF4-FFF2-40B4-BE49-F238E27FC236}">
                <a16:creationId xmlns:a16="http://schemas.microsoft.com/office/drawing/2014/main" id="{71A95CE2-BC1C-B0FC-FFD4-A4F5D91EFA65}"/>
              </a:ext>
            </a:extLst>
          </p:cNvPr>
          <p:cNvSpPr>
            <a:spLocks noGrp="1"/>
          </p:cNvSpPr>
          <p:nvPr>
            <p:ph idx="1"/>
          </p:nvPr>
        </p:nvSpPr>
        <p:spPr>
          <a:xfrm>
            <a:off x="838200" y="1825624"/>
            <a:ext cx="10515600" cy="4812919"/>
          </a:xfrm>
        </p:spPr>
        <p:txBody>
          <a:bodyPr>
            <a:noAutofit/>
          </a:bodyPr>
          <a:lstStyle/>
          <a:p>
            <a:r>
              <a:rPr lang="it-IT" sz="2000" dirty="0"/>
              <a:t>We develop an </a:t>
            </a:r>
            <a:r>
              <a:rPr lang="it-IT" sz="2000" b="1" dirty="0"/>
              <a:t>agent-based model </a:t>
            </a:r>
            <a:r>
              <a:rPr lang="it-IT" sz="2000" dirty="0"/>
              <a:t>of the co-evolution of scientific theories and scientific methodologies within a given community.</a:t>
            </a:r>
          </a:p>
          <a:p>
            <a:r>
              <a:rPr lang="it-IT" sz="2000" dirty="0"/>
              <a:t>We test whether different social structures of the community positively or negatively affect the rate of emergence and stabilization of a state of plurality (in both theories and methods).</a:t>
            </a:r>
          </a:p>
          <a:p>
            <a:r>
              <a:rPr lang="it-IT" sz="2000" dirty="0"/>
              <a:t>We do that by changing our three structural parameters (standards of evaluation, reward structure) in the evolution of the community and see what happens.</a:t>
            </a:r>
          </a:p>
          <a:p>
            <a:endParaRPr lang="it-IT" sz="2000" i="1" dirty="0"/>
          </a:p>
          <a:p>
            <a:pPr marL="0" indent="0">
              <a:buNone/>
            </a:pPr>
            <a:r>
              <a:rPr lang="it-IT" sz="2000" i="1" dirty="0"/>
              <a:t>The model lets us isolate and test the effect of these structural parameters on theoretical and methodological pluralities directly</a:t>
            </a:r>
            <a:r>
              <a:rPr lang="it-IT" sz="2000" dirty="0"/>
              <a:t> </a:t>
            </a:r>
            <a:r>
              <a:rPr lang="it-IT" sz="2000" i="1" dirty="0"/>
              <a:t>(Michelini &amp; Seselja, 2026).</a:t>
            </a:r>
            <a:br>
              <a:rPr lang="it-IT" sz="2000" dirty="0"/>
            </a:br>
            <a:br>
              <a:rPr lang="it-IT" sz="2000" dirty="0"/>
            </a:br>
            <a:br>
              <a:rPr lang="it-IT" sz="2000" dirty="0"/>
            </a:br>
            <a:br>
              <a:rPr lang="it-IT" sz="2000" dirty="0"/>
            </a:br>
            <a:endParaRPr lang="it-IT" sz="2000" dirty="0"/>
          </a:p>
        </p:txBody>
      </p:sp>
    </p:spTree>
    <p:extLst>
      <p:ext uri="{BB962C8B-B14F-4D97-AF65-F5344CB8AC3E}">
        <p14:creationId xmlns:p14="http://schemas.microsoft.com/office/powerpoint/2010/main" val="41832891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571</TotalTime>
  <Words>2290</Words>
  <Application>Microsoft Office PowerPoint</Application>
  <PresentationFormat>Widescreen</PresentationFormat>
  <Paragraphs>166</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Aptos</vt:lpstr>
      <vt:lpstr>Aptos Display</vt:lpstr>
      <vt:lpstr>Arial</vt:lpstr>
      <vt:lpstr>Office Theme</vt:lpstr>
      <vt:lpstr>The emergence and stabilization of scientific pluralities: a model-based approach  </vt:lpstr>
      <vt:lpstr>Scientific Pluralism </vt:lpstr>
      <vt:lpstr>Terminology: Pluralism(s) and pluralities </vt:lpstr>
      <vt:lpstr>Terminology: Pluralism(s) and pluralities </vt:lpstr>
      <vt:lpstr>What structural features of scientific communities favor the emergence and persistence of scientific plurality?  </vt:lpstr>
      <vt:lpstr>Two Structural Factors</vt:lpstr>
      <vt:lpstr>PowerPoint Presentation</vt:lpstr>
      <vt:lpstr>Epistemic Standards in Science</vt:lpstr>
      <vt:lpstr>The modelling approach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Michelini, Matteo</dc:creator>
  <cp:lastModifiedBy>Matteo Michelini</cp:lastModifiedBy>
  <cp:revision>8</cp:revision>
  <dcterms:created xsi:type="dcterms:W3CDTF">2026-06-25T12:47:39Z</dcterms:created>
  <dcterms:modified xsi:type="dcterms:W3CDTF">2026-07-08T15:30:55Z</dcterms:modified>
</cp:coreProperties>
</file>